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32"/>
  </p:handoutMasterIdLst>
  <p:sldIdLst>
    <p:sldId id="6473" r:id="rId3"/>
    <p:sldId id="6465" r:id="rId5"/>
    <p:sldId id="6474" r:id="rId6"/>
    <p:sldId id="6414" r:id="rId7"/>
    <p:sldId id="6440" r:id="rId8"/>
    <p:sldId id="6441" r:id="rId9"/>
    <p:sldId id="6442" r:id="rId10"/>
    <p:sldId id="6443" r:id="rId11"/>
    <p:sldId id="6444" r:id="rId12"/>
    <p:sldId id="6475" r:id="rId13"/>
    <p:sldId id="6446" r:id="rId14"/>
    <p:sldId id="6447" r:id="rId15"/>
    <p:sldId id="6476" r:id="rId16"/>
    <p:sldId id="6449" r:id="rId17"/>
    <p:sldId id="6450" r:id="rId18"/>
    <p:sldId id="6477" r:id="rId19"/>
    <p:sldId id="6452" r:id="rId20"/>
    <p:sldId id="6453" r:id="rId21"/>
    <p:sldId id="6454" r:id="rId22"/>
    <p:sldId id="6455" r:id="rId23"/>
    <p:sldId id="6456" r:id="rId24"/>
    <p:sldId id="6457" r:id="rId25"/>
    <p:sldId id="6458" r:id="rId26"/>
    <p:sldId id="6478" r:id="rId27"/>
    <p:sldId id="6460" r:id="rId28"/>
    <p:sldId id="6461" r:id="rId29"/>
    <p:sldId id="6462" r:id="rId30"/>
    <p:sldId id="6479" r:id="rId31"/>
  </p:sldIdLst>
  <p:sldSz cx="9144000" cy="5143500" type="screen16x9"/>
  <p:notesSz cx="6858000" cy="9144000"/>
  <p:custDataLst>
    <p:tags r:id="rId3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880" userDrawn="1">
          <p15:clr>
            <a:srgbClr val="A4A3A4"/>
          </p15:clr>
        </p15:guide>
        <p15:guide id="2" orient="horz" pos="1620" userDrawn="1">
          <p15:clr>
            <a:srgbClr val="A4A3A4"/>
          </p15:clr>
        </p15:guide>
        <p15:guide id="3" orient="horz" pos="531" userDrawn="1">
          <p15:clr>
            <a:srgbClr val="A4A3A4"/>
          </p15:clr>
        </p15:guide>
        <p15:guide id="4" orient="horz" pos="2754" userDrawn="1">
          <p15:clr>
            <a:srgbClr val="A4A3A4"/>
          </p15:clr>
        </p15:guide>
        <p15:guide id="5" pos="0" userDrawn="1">
          <p15:clr>
            <a:srgbClr val="A4A3A4"/>
          </p15:clr>
        </p15:guide>
        <p15:guide id="6" pos="385" userDrawn="1">
          <p15:clr>
            <a:srgbClr val="A4A3A4"/>
          </p15:clr>
        </p15:guide>
        <p15:guide id="7" pos="5384" userDrawn="1">
          <p15:clr>
            <a:srgbClr val="A4A3A4"/>
          </p15:clr>
        </p15:guide>
        <p15:guide id="8" pos="3329" userDrawn="1">
          <p15:clr>
            <a:srgbClr val="A4A3A4"/>
          </p15:clr>
        </p15:guide>
        <p15:guide id="9" orient="horz" pos="39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3E87"/>
    <a:srgbClr val="E8E8E8"/>
    <a:srgbClr val="E2E2E2"/>
    <a:srgbClr val="F3F3F3"/>
    <a:srgbClr val="F9F9F9"/>
    <a:srgbClr val="FBFBFB"/>
    <a:srgbClr val="FDFDFD"/>
    <a:srgbClr val="922711"/>
    <a:srgbClr val="B87461"/>
    <a:srgbClr val="0D0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28" autoAdjust="0"/>
    <p:restoredTop sz="94842" autoAdjust="0"/>
  </p:normalViewPr>
  <p:slideViewPr>
    <p:cSldViewPr>
      <p:cViewPr>
        <p:scale>
          <a:sx n="96" d="100"/>
          <a:sy n="96" d="100"/>
        </p:scale>
        <p:origin x="2160" y="1166"/>
      </p:cViewPr>
      <p:guideLst>
        <p:guide pos="2880"/>
        <p:guide orient="horz" pos="1620"/>
        <p:guide orient="horz" pos="531"/>
        <p:guide orient="horz" pos="2754"/>
        <p:guide/>
        <p:guide pos="385"/>
        <p:guide pos="5384"/>
        <p:guide pos="3329"/>
        <p:guide orient="horz" pos="3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384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7" Type="http://schemas.openxmlformats.org/officeDocument/2006/relationships/tags" Target="tags/tag1.xml"/><Relationship Id="rId36" Type="http://schemas.openxmlformats.org/officeDocument/2006/relationships/commentAuthors" Target="commentAuthors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handoutMaster" Target="handoutMasters/handoutMaster1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671E8F-9B2B-491C-BF18-E33909BE833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C2023-A398-416E-AC65-CBA0D090EB2B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91C0ED-1C8B-4FF3-91A6-E652895D463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6ED419-5B3F-423C-8358-46E41EBE13C9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ED419-5B3F-423C-8358-46E41EBE13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ED419-5B3F-423C-8358-46E41EBE13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ED419-5B3F-423C-8358-46E41EBE13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ED419-5B3F-423C-8358-46E41EBE13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ED419-5B3F-423C-8358-46E41EBE13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ED419-5B3F-423C-8358-46E41EBE13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ED419-5B3F-423C-8358-46E41EBE13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ED419-5B3F-423C-8358-46E41EBE13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ED419-5B3F-423C-8358-46E41EBE13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ED419-5B3F-423C-8358-46E41EBE13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ED419-5B3F-423C-8358-46E41EBE13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ED419-5B3F-423C-8358-46E41EBE13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ED419-5B3F-423C-8358-46E41EBE13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ED419-5B3F-423C-8358-46E41EBE13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ED419-5B3F-423C-8358-46E41EBE13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ED419-5B3F-423C-8358-46E41EBE13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ED419-5B3F-423C-8358-46E41EBE13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ED419-5B3F-423C-8358-46E41EBE13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ED419-5B3F-423C-8358-46E41EBE13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6ED419-5B3F-423C-8358-46E41EBE13C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pull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bg>
      <p:bgPr>
        <a:gradFill>
          <a:gsLst>
            <a:gs pos="0">
              <a:srgbClr val="FFFFFF"/>
            </a:gs>
            <a:gs pos="100000">
              <a:srgbClr val="FFFFFF"/>
            </a:gs>
            <a:gs pos="0">
              <a:srgbClr val="FF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pull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bg>
      <p:bgPr>
        <a:gradFill>
          <a:gsLst>
            <a:gs pos="0">
              <a:srgbClr val="FFFFFF"/>
            </a:gs>
            <a:gs pos="100000">
              <a:srgbClr val="FFFFFF"/>
            </a:gs>
            <a:gs pos="0">
              <a:srgbClr val="FF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pull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bg>
      <p:bgPr>
        <a:gradFill>
          <a:gsLst>
            <a:gs pos="0">
              <a:srgbClr val="FFFFFF"/>
            </a:gs>
            <a:gs pos="100000">
              <a:srgbClr val="FFFFFF"/>
            </a:gs>
            <a:gs pos="0">
              <a:srgbClr val="FF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pull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" y="1"/>
            <a:ext cx="9143499" cy="514349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Requires="p14" p14:dur="1250" advClick="0" advTm="0">
        <p15:prstTrans prst="pageCurlDouble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microsoft.com/office/2007/relationships/media" Target="../media/media1.mp3"/><Relationship Id="rId1" Type="http://schemas.openxmlformats.org/officeDocument/2006/relationships/audio" Target="../media/media1.mp3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守护甜心 - 唯美纯音乐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3"/>
          <a:stretch>
            <a:fillRect/>
          </a:stretch>
        </p:blipFill>
        <p:spPr>
          <a:xfrm>
            <a:off x="-1332656" y="169831"/>
            <a:ext cx="609600" cy="60960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grpSp>
          <p:nvGrpSpPr>
            <p:cNvPr id="2" name="组合 1"/>
            <p:cNvGrpSpPr/>
            <p:nvPr/>
          </p:nvGrpSpPr>
          <p:grpSpPr>
            <a:xfrm>
              <a:off x="0" y="0"/>
              <a:ext cx="9143999" cy="1419622"/>
              <a:chOff x="0" y="0"/>
              <a:chExt cx="9143999" cy="1419622"/>
            </a:xfrm>
          </p:grpSpPr>
          <p:grpSp>
            <p:nvGrpSpPr>
              <p:cNvPr id="13" name="组合 12"/>
              <p:cNvGrpSpPr/>
              <p:nvPr/>
            </p:nvGrpSpPr>
            <p:grpSpPr>
              <a:xfrm>
                <a:off x="0" y="0"/>
                <a:ext cx="1187624" cy="1419622"/>
                <a:chOff x="809625" y="151495"/>
                <a:chExt cx="1409982" cy="1409982"/>
              </a:xfrm>
              <a:solidFill>
                <a:schemeClr val="accent1"/>
              </a:solidFill>
            </p:grpSpPr>
            <p:sp>
              <p:nvSpPr>
                <p:cNvPr id="15" name="矩形 14"/>
                <p:cNvSpPr/>
                <p:nvPr/>
              </p:nvSpPr>
              <p:spPr>
                <a:xfrm>
                  <a:off x="809625" y="151495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16" name="矩形 15"/>
                <p:cNvSpPr/>
                <p:nvPr/>
              </p:nvSpPr>
              <p:spPr>
                <a:xfrm rot="5400000">
                  <a:off x="170087" y="793007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  <p:grpSp>
            <p:nvGrpSpPr>
              <p:cNvPr id="17" name="组合 16"/>
              <p:cNvGrpSpPr/>
              <p:nvPr/>
            </p:nvGrpSpPr>
            <p:grpSpPr>
              <a:xfrm rot="5400000">
                <a:off x="7840376" y="-115999"/>
                <a:ext cx="1187624" cy="1419622"/>
                <a:chOff x="809625" y="151495"/>
                <a:chExt cx="1409982" cy="1409982"/>
              </a:xfrm>
              <a:solidFill>
                <a:schemeClr val="accent1"/>
              </a:solidFill>
            </p:grpSpPr>
            <p:sp>
              <p:nvSpPr>
                <p:cNvPr id="18" name="矩形 17"/>
                <p:cNvSpPr/>
                <p:nvPr/>
              </p:nvSpPr>
              <p:spPr>
                <a:xfrm>
                  <a:off x="809625" y="151495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20" name="矩形 19"/>
                <p:cNvSpPr/>
                <p:nvPr/>
              </p:nvSpPr>
              <p:spPr>
                <a:xfrm rot="5400000">
                  <a:off x="168114" y="793007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</p:grpSp>
        <p:grpSp>
          <p:nvGrpSpPr>
            <p:cNvPr id="21" name="组合 20"/>
            <p:cNvGrpSpPr/>
            <p:nvPr/>
          </p:nvGrpSpPr>
          <p:grpSpPr>
            <a:xfrm flipH="1" flipV="1">
              <a:off x="1" y="3723878"/>
              <a:ext cx="9143999" cy="1419622"/>
              <a:chOff x="0" y="0"/>
              <a:chExt cx="9143999" cy="1419622"/>
            </a:xfrm>
          </p:grpSpPr>
          <p:grpSp>
            <p:nvGrpSpPr>
              <p:cNvPr id="22" name="组合 21"/>
              <p:cNvGrpSpPr/>
              <p:nvPr/>
            </p:nvGrpSpPr>
            <p:grpSpPr>
              <a:xfrm>
                <a:off x="0" y="0"/>
                <a:ext cx="1187624" cy="1419622"/>
                <a:chOff x="809625" y="151495"/>
                <a:chExt cx="1409982" cy="1409982"/>
              </a:xfrm>
              <a:solidFill>
                <a:schemeClr val="accent1"/>
              </a:solidFill>
            </p:grpSpPr>
            <p:sp>
              <p:nvSpPr>
                <p:cNvPr id="26" name="矩形 25"/>
                <p:cNvSpPr/>
                <p:nvPr/>
              </p:nvSpPr>
              <p:spPr>
                <a:xfrm>
                  <a:off x="809625" y="151495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27" name="矩形 26"/>
                <p:cNvSpPr/>
                <p:nvPr/>
              </p:nvSpPr>
              <p:spPr>
                <a:xfrm rot="5400000">
                  <a:off x="170087" y="793007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  <p:grpSp>
            <p:nvGrpSpPr>
              <p:cNvPr id="23" name="组合 22"/>
              <p:cNvGrpSpPr/>
              <p:nvPr/>
            </p:nvGrpSpPr>
            <p:grpSpPr>
              <a:xfrm rot="5400000">
                <a:off x="7840376" y="-115999"/>
                <a:ext cx="1187624" cy="1419622"/>
                <a:chOff x="809625" y="151495"/>
                <a:chExt cx="1409982" cy="1409982"/>
              </a:xfrm>
              <a:solidFill>
                <a:schemeClr val="accent1"/>
              </a:solidFill>
            </p:grpSpPr>
            <p:sp>
              <p:nvSpPr>
                <p:cNvPr id="24" name="矩形 23"/>
                <p:cNvSpPr/>
                <p:nvPr/>
              </p:nvSpPr>
              <p:spPr>
                <a:xfrm>
                  <a:off x="809625" y="151495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25" name="矩形 24"/>
                <p:cNvSpPr/>
                <p:nvPr/>
              </p:nvSpPr>
              <p:spPr>
                <a:xfrm rot="5400000">
                  <a:off x="168114" y="793007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</p:grpSp>
      </p:grpSp>
      <p:sp>
        <p:nvSpPr>
          <p:cNvPr id="28" name="文本框 27"/>
          <p:cNvSpPr txBox="1"/>
          <p:nvPr/>
        </p:nvSpPr>
        <p:spPr>
          <a:xfrm>
            <a:off x="1085850" y="1934711"/>
            <a:ext cx="697230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500" spc="225" dirty="0" smtClean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</a:rPr>
              <a:t>简约学术论文答辩</a:t>
            </a:r>
            <a:r>
              <a:rPr lang="en-US" altLang="zh-CN" sz="4500" spc="225" dirty="0" smtClean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</a:rPr>
              <a:t>PPT</a:t>
            </a:r>
            <a:endParaRPr lang="zh-CN" altLang="en-US" sz="4500" spc="225" dirty="0">
              <a:solidFill>
                <a:schemeClr val="accent1"/>
              </a:solidFill>
              <a:latin typeface="迷你简菱心" panose="02010609000101010101" pitchFamily="49" charset="-122"/>
              <a:ea typeface="迷你简菱心" panose="02010609000101010101" pitchFamily="49" charset="-122"/>
            </a:endParaRPr>
          </a:p>
        </p:txBody>
      </p:sp>
      <p:sp>
        <p:nvSpPr>
          <p:cNvPr id="29" name="Freeform 28"/>
          <p:cNvSpPr>
            <a:spLocks noEditPoints="1"/>
          </p:cNvSpPr>
          <p:nvPr/>
        </p:nvSpPr>
        <p:spPr bwMode="auto">
          <a:xfrm>
            <a:off x="3859221" y="719577"/>
            <a:ext cx="1425558" cy="1071118"/>
          </a:xfrm>
          <a:custGeom>
            <a:avLst/>
            <a:gdLst>
              <a:gd name="T0" fmla="*/ 40 w 192"/>
              <a:gd name="T1" fmla="*/ 118 h 144"/>
              <a:gd name="T2" fmla="*/ 40 w 192"/>
              <a:gd name="T3" fmla="*/ 118 h 144"/>
              <a:gd name="T4" fmla="*/ 56 w 192"/>
              <a:gd name="T5" fmla="*/ 116 h 144"/>
              <a:gd name="T6" fmla="*/ 97 w 192"/>
              <a:gd name="T7" fmla="*/ 137 h 144"/>
              <a:gd name="T8" fmla="*/ 99 w 192"/>
              <a:gd name="T9" fmla="*/ 137 h 144"/>
              <a:gd name="T10" fmla="*/ 140 w 192"/>
              <a:gd name="T11" fmla="*/ 116 h 144"/>
              <a:gd name="T12" fmla="*/ 156 w 192"/>
              <a:gd name="T13" fmla="*/ 118 h 144"/>
              <a:gd name="T14" fmla="*/ 156 w 192"/>
              <a:gd name="T15" fmla="*/ 118 h 144"/>
              <a:gd name="T16" fmla="*/ 156 w 192"/>
              <a:gd name="T17" fmla="*/ 70 h 144"/>
              <a:gd name="T18" fmla="*/ 96 w 192"/>
              <a:gd name="T19" fmla="*/ 98 h 144"/>
              <a:gd name="T20" fmla="*/ 40 w 192"/>
              <a:gd name="T21" fmla="*/ 72 h 144"/>
              <a:gd name="T22" fmla="*/ 40 w 192"/>
              <a:gd name="T23" fmla="*/ 118 h 144"/>
              <a:gd name="T24" fmla="*/ 96 w 192"/>
              <a:gd name="T25" fmla="*/ 0 h 144"/>
              <a:gd name="T26" fmla="*/ 0 w 192"/>
              <a:gd name="T27" fmla="*/ 44 h 144"/>
              <a:gd name="T28" fmla="*/ 96 w 192"/>
              <a:gd name="T29" fmla="*/ 88 h 144"/>
              <a:gd name="T30" fmla="*/ 192 w 192"/>
              <a:gd name="T31" fmla="*/ 44 h 144"/>
              <a:gd name="T32" fmla="*/ 96 w 192"/>
              <a:gd name="T33" fmla="*/ 0 h 144"/>
              <a:gd name="T34" fmla="*/ 8 w 192"/>
              <a:gd name="T35" fmla="*/ 56 h 144"/>
              <a:gd name="T36" fmla="*/ 4 w 192"/>
              <a:gd name="T37" fmla="*/ 104 h 144"/>
              <a:gd name="T38" fmla="*/ 12 w 192"/>
              <a:gd name="T39" fmla="*/ 104 h 144"/>
              <a:gd name="T40" fmla="*/ 12 w 192"/>
              <a:gd name="T41" fmla="*/ 58 h 144"/>
              <a:gd name="T42" fmla="*/ 8 w 192"/>
              <a:gd name="T43" fmla="*/ 56 h 144"/>
              <a:gd name="T44" fmla="*/ 16 w 192"/>
              <a:gd name="T45" fmla="*/ 144 h 144"/>
              <a:gd name="T46" fmla="*/ 9 w 192"/>
              <a:gd name="T47" fmla="*/ 124 h 144"/>
              <a:gd name="T48" fmla="*/ 16 w 192"/>
              <a:gd name="T49" fmla="*/ 116 h 144"/>
              <a:gd name="T50" fmla="*/ 8 w 192"/>
              <a:gd name="T51" fmla="*/ 108 h 144"/>
              <a:gd name="T52" fmla="*/ 0 w 192"/>
              <a:gd name="T53" fmla="*/ 116 h 144"/>
              <a:gd name="T54" fmla="*/ 7 w 192"/>
              <a:gd name="T55" fmla="*/ 124 h 144"/>
              <a:gd name="T56" fmla="*/ 0 w 192"/>
              <a:gd name="T57" fmla="*/ 144 h 144"/>
              <a:gd name="T58" fmla="*/ 16 w 192"/>
              <a:gd name="T59" fmla="*/ 144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92" h="144">
                <a:moveTo>
                  <a:pt x="40" y="118"/>
                </a:moveTo>
                <a:cubicBezTo>
                  <a:pt x="40" y="118"/>
                  <a:pt x="40" y="118"/>
                  <a:pt x="40" y="118"/>
                </a:cubicBezTo>
                <a:cubicBezTo>
                  <a:pt x="45" y="116"/>
                  <a:pt x="50" y="116"/>
                  <a:pt x="56" y="116"/>
                </a:cubicBezTo>
                <a:cubicBezTo>
                  <a:pt x="72" y="116"/>
                  <a:pt x="91" y="127"/>
                  <a:pt x="97" y="137"/>
                </a:cubicBezTo>
                <a:cubicBezTo>
                  <a:pt x="99" y="137"/>
                  <a:pt x="99" y="137"/>
                  <a:pt x="99" y="137"/>
                </a:cubicBezTo>
                <a:cubicBezTo>
                  <a:pt x="105" y="127"/>
                  <a:pt x="123" y="116"/>
                  <a:pt x="140" y="116"/>
                </a:cubicBezTo>
                <a:cubicBezTo>
                  <a:pt x="145" y="116"/>
                  <a:pt x="151" y="116"/>
                  <a:pt x="156" y="118"/>
                </a:cubicBezTo>
                <a:cubicBezTo>
                  <a:pt x="156" y="118"/>
                  <a:pt x="156" y="118"/>
                  <a:pt x="156" y="118"/>
                </a:cubicBezTo>
                <a:cubicBezTo>
                  <a:pt x="156" y="70"/>
                  <a:pt x="156" y="70"/>
                  <a:pt x="156" y="70"/>
                </a:cubicBezTo>
                <a:cubicBezTo>
                  <a:pt x="96" y="98"/>
                  <a:pt x="96" y="98"/>
                  <a:pt x="96" y="98"/>
                </a:cubicBezTo>
                <a:cubicBezTo>
                  <a:pt x="40" y="72"/>
                  <a:pt x="40" y="72"/>
                  <a:pt x="40" y="72"/>
                </a:cubicBezTo>
                <a:lnTo>
                  <a:pt x="40" y="118"/>
                </a:lnTo>
                <a:close/>
                <a:moveTo>
                  <a:pt x="96" y="0"/>
                </a:moveTo>
                <a:cubicBezTo>
                  <a:pt x="0" y="44"/>
                  <a:pt x="0" y="44"/>
                  <a:pt x="0" y="44"/>
                </a:cubicBezTo>
                <a:cubicBezTo>
                  <a:pt x="96" y="88"/>
                  <a:pt x="96" y="88"/>
                  <a:pt x="96" y="88"/>
                </a:cubicBezTo>
                <a:cubicBezTo>
                  <a:pt x="192" y="44"/>
                  <a:pt x="192" y="44"/>
                  <a:pt x="192" y="44"/>
                </a:cubicBezTo>
                <a:lnTo>
                  <a:pt x="96" y="0"/>
                </a:lnTo>
                <a:close/>
                <a:moveTo>
                  <a:pt x="8" y="56"/>
                </a:moveTo>
                <a:cubicBezTo>
                  <a:pt x="4" y="104"/>
                  <a:pt x="4" y="104"/>
                  <a:pt x="4" y="104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12" y="58"/>
                  <a:pt x="12" y="58"/>
                  <a:pt x="12" y="58"/>
                </a:cubicBezTo>
                <a:lnTo>
                  <a:pt x="8" y="56"/>
                </a:lnTo>
                <a:close/>
                <a:moveTo>
                  <a:pt x="16" y="144"/>
                </a:moveTo>
                <a:cubicBezTo>
                  <a:pt x="9" y="124"/>
                  <a:pt x="9" y="124"/>
                  <a:pt x="9" y="124"/>
                </a:cubicBezTo>
                <a:cubicBezTo>
                  <a:pt x="13" y="123"/>
                  <a:pt x="16" y="120"/>
                  <a:pt x="16" y="116"/>
                </a:cubicBezTo>
                <a:cubicBezTo>
                  <a:pt x="16" y="111"/>
                  <a:pt x="12" y="108"/>
                  <a:pt x="8" y="108"/>
                </a:cubicBezTo>
                <a:cubicBezTo>
                  <a:pt x="3" y="108"/>
                  <a:pt x="0" y="111"/>
                  <a:pt x="0" y="116"/>
                </a:cubicBezTo>
                <a:cubicBezTo>
                  <a:pt x="0" y="120"/>
                  <a:pt x="3" y="123"/>
                  <a:pt x="7" y="124"/>
                </a:cubicBezTo>
                <a:cubicBezTo>
                  <a:pt x="0" y="144"/>
                  <a:pt x="0" y="144"/>
                  <a:pt x="0" y="144"/>
                </a:cubicBezTo>
                <a:lnTo>
                  <a:pt x="16" y="14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30" name="矩形 29"/>
          <p:cNvSpPr/>
          <p:nvPr/>
        </p:nvSpPr>
        <p:spPr>
          <a:xfrm>
            <a:off x="2348753" y="2723665"/>
            <a:ext cx="44464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方正明尚简体" panose="02000000000000000000" pitchFamily="2" charset="-122"/>
                <a:ea typeface="方正明尚简体" panose="02000000000000000000" pitchFamily="2" charset="-122"/>
              </a:rPr>
              <a:t>SIMPLE ACADEMIC PAPERS DEFENSE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方正明尚简体" panose="02000000000000000000" pitchFamily="2" charset="-122"/>
              <a:ea typeface="方正明尚简体" panose="02000000000000000000" pitchFamily="2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718658" y="2946357"/>
            <a:ext cx="7706684" cy="45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650" dirty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Your content to play here, or through your copy, paste in this box, and select only the </a:t>
            </a:r>
            <a:r>
              <a:rPr lang="en-US" altLang="zh-CN" sz="65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text.Your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 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content to play here, or through 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your 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copy, paste in </a:t>
            </a:r>
            <a:endParaRPr lang="en-US" altLang="zh-CN" sz="650" dirty="0" smtClean="0">
              <a:solidFill>
                <a:schemeClr val="tx1">
                  <a:lumMod val="65000"/>
                  <a:lumOff val="35000"/>
                </a:schemeClr>
              </a:solidFill>
              <a:latin typeface="Adobe Myungjo Std M" panose="02020600000000000000" pitchFamily="18" charset="-128"/>
              <a:ea typeface="Adobe Myungjo Std M" panose="02020600000000000000" pitchFamily="18" charset="-128"/>
              <a:cs typeface="Calibri" panose="020F050202020403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this 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box, and select only the text. Your content to play here, or through your copy, paste in this box, and select only the text</a:t>
            </a:r>
            <a:r>
              <a:rPr lang="en-US" altLang="zh-CN" sz="650" dirty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. Your content to play here, or through your copy, paste in this box, and select only the text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.</a:t>
            </a:r>
            <a:endParaRPr lang="en-US" altLang="zh-CN" sz="650" dirty="0">
              <a:solidFill>
                <a:schemeClr val="tx1">
                  <a:lumMod val="65000"/>
                  <a:lumOff val="35000"/>
                </a:schemeClr>
              </a:solidFill>
              <a:latin typeface="Adobe Myungjo Std M" panose="02020600000000000000" pitchFamily="18" charset="-128"/>
              <a:ea typeface="Adobe Myungjo Std M" panose="02020600000000000000" pitchFamily="18" charset="-128"/>
              <a:cs typeface="Calibri" panose="020F0502020204030204" pitchFamily="3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3266528" y="3662903"/>
            <a:ext cx="2610943" cy="275590"/>
          </a:xfrm>
          <a:prstGeom prst="rect">
            <a:avLst/>
          </a:prstGeom>
          <a:solidFill>
            <a:schemeClr val="accent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defTabSz="685800">
              <a:defRPr/>
            </a:pPr>
            <a:r>
              <a:rPr lang="zh-CN" altLang="en-US" sz="1200" dirty="0" smtClean="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姓名：稻小壳   导师：</a:t>
            </a:r>
            <a:r>
              <a:rPr lang="zh-CN" altLang="en-US" sz="1200" dirty="0" smtClean="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稻小壳</a:t>
            </a:r>
            <a:endParaRPr lang="zh-CN" altLang="en-US" sz="1200" dirty="0" smtClean="0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:dissolve/>
      </p:transition>
    </mc:Choice>
    <mc:Fallback>
      <p:transition spd="slow"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grpSp>
          <p:nvGrpSpPr>
            <p:cNvPr id="2" name="组合 1"/>
            <p:cNvGrpSpPr/>
            <p:nvPr/>
          </p:nvGrpSpPr>
          <p:grpSpPr>
            <a:xfrm>
              <a:off x="0" y="0"/>
              <a:ext cx="9143999" cy="1419622"/>
              <a:chOff x="0" y="0"/>
              <a:chExt cx="9143999" cy="1419622"/>
            </a:xfrm>
          </p:grpSpPr>
          <p:grpSp>
            <p:nvGrpSpPr>
              <p:cNvPr id="13" name="组合 12"/>
              <p:cNvGrpSpPr/>
              <p:nvPr/>
            </p:nvGrpSpPr>
            <p:grpSpPr>
              <a:xfrm>
                <a:off x="0" y="0"/>
                <a:ext cx="1187624" cy="1419622"/>
                <a:chOff x="809625" y="151495"/>
                <a:chExt cx="1409982" cy="1409982"/>
              </a:xfrm>
              <a:solidFill>
                <a:schemeClr val="accent1"/>
              </a:solidFill>
            </p:grpSpPr>
            <p:sp>
              <p:nvSpPr>
                <p:cNvPr id="15" name="矩形 14"/>
                <p:cNvSpPr/>
                <p:nvPr/>
              </p:nvSpPr>
              <p:spPr>
                <a:xfrm>
                  <a:off x="809625" y="151495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16" name="矩形 15"/>
                <p:cNvSpPr/>
                <p:nvPr/>
              </p:nvSpPr>
              <p:spPr>
                <a:xfrm rot="5400000">
                  <a:off x="170087" y="793007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  <p:grpSp>
            <p:nvGrpSpPr>
              <p:cNvPr id="17" name="组合 16"/>
              <p:cNvGrpSpPr/>
              <p:nvPr/>
            </p:nvGrpSpPr>
            <p:grpSpPr>
              <a:xfrm rot="5400000">
                <a:off x="7840376" y="-115999"/>
                <a:ext cx="1187624" cy="1419622"/>
                <a:chOff x="809625" y="151495"/>
                <a:chExt cx="1409982" cy="1409982"/>
              </a:xfrm>
              <a:solidFill>
                <a:schemeClr val="accent1"/>
              </a:solidFill>
            </p:grpSpPr>
            <p:sp>
              <p:nvSpPr>
                <p:cNvPr id="18" name="矩形 17"/>
                <p:cNvSpPr/>
                <p:nvPr/>
              </p:nvSpPr>
              <p:spPr>
                <a:xfrm>
                  <a:off x="809625" y="151495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20" name="矩形 19"/>
                <p:cNvSpPr/>
                <p:nvPr/>
              </p:nvSpPr>
              <p:spPr>
                <a:xfrm rot="5400000">
                  <a:off x="168114" y="793007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</p:grpSp>
        <p:grpSp>
          <p:nvGrpSpPr>
            <p:cNvPr id="21" name="组合 20"/>
            <p:cNvGrpSpPr/>
            <p:nvPr/>
          </p:nvGrpSpPr>
          <p:grpSpPr>
            <a:xfrm flipH="1" flipV="1">
              <a:off x="1" y="3723878"/>
              <a:ext cx="9143999" cy="1419622"/>
              <a:chOff x="0" y="0"/>
              <a:chExt cx="9143999" cy="1419622"/>
            </a:xfrm>
          </p:grpSpPr>
          <p:grpSp>
            <p:nvGrpSpPr>
              <p:cNvPr id="22" name="组合 21"/>
              <p:cNvGrpSpPr/>
              <p:nvPr/>
            </p:nvGrpSpPr>
            <p:grpSpPr>
              <a:xfrm>
                <a:off x="0" y="0"/>
                <a:ext cx="1187624" cy="1419622"/>
                <a:chOff x="809625" y="151495"/>
                <a:chExt cx="1409982" cy="1409982"/>
              </a:xfrm>
              <a:solidFill>
                <a:schemeClr val="accent1"/>
              </a:solidFill>
            </p:grpSpPr>
            <p:sp>
              <p:nvSpPr>
                <p:cNvPr id="26" name="矩形 25"/>
                <p:cNvSpPr/>
                <p:nvPr/>
              </p:nvSpPr>
              <p:spPr>
                <a:xfrm>
                  <a:off x="809625" y="151495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27" name="矩形 26"/>
                <p:cNvSpPr/>
                <p:nvPr/>
              </p:nvSpPr>
              <p:spPr>
                <a:xfrm rot="5400000">
                  <a:off x="170087" y="793007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  <p:grpSp>
            <p:nvGrpSpPr>
              <p:cNvPr id="23" name="组合 22"/>
              <p:cNvGrpSpPr/>
              <p:nvPr/>
            </p:nvGrpSpPr>
            <p:grpSpPr>
              <a:xfrm rot="5400000">
                <a:off x="7840376" y="-115999"/>
                <a:ext cx="1187624" cy="1419622"/>
                <a:chOff x="809625" y="151495"/>
                <a:chExt cx="1409982" cy="1409982"/>
              </a:xfrm>
              <a:solidFill>
                <a:schemeClr val="accent1"/>
              </a:solidFill>
            </p:grpSpPr>
            <p:sp>
              <p:nvSpPr>
                <p:cNvPr id="24" name="矩形 23"/>
                <p:cNvSpPr/>
                <p:nvPr/>
              </p:nvSpPr>
              <p:spPr>
                <a:xfrm>
                  <a:off x="809625" y="151495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25" name="矩形 24"/>
                <p:cNvSpPr/>
                <p:nvPr/>
              </p:nvSpPr>
              <p:spPr>
                <a:xfrm rot="5400000">
                  <a:off x="168114" y="793007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</p:grpSp>
      </p:grpSp>
      <p:sp>
        <p:nvSpPr>
          <p:cNvPr id="28" name="文本框 27"/>
          <p:cNvSpPr txBox="1"/>
          <p:nvPr/>
        </p:nvSpPr>
        <p:spPr>
          <a:xfrm>
            <a:off x="1085850" y="1913493"/>
            <a:ext cx="697230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500" spc="225" dirty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</a:rPr>
              <a:t>课题现状及发展情况</a:t>
            </a:r>
            <a:endParaRPr lang="zh-CN" altLang="en-US" sz="4500" spc="225" dirty="0">
              <a:solidFill>
                <a:schemeClr val="accent1"/>
              </a:solidFill>
              <a:latin typeface="迷你简菱心" panose="02010609000101010101" pitchFamily="49" charset="-122"/>
              <a:ea typeface="迷你简菱心" panose="02010609000101010101" pitchFamily="49" charset="-122"/>
            </a:endParaRPr>
          </a:p>
        </p:txBody>
      </p:sp>
      <p:sp>
        <p:nvSpPr>
          <p:cNvPr id="29" name="Freeform 28"/>
          <p:cNvSpPr>
            <a:spLocks noEditPoints="1"/>
          </p:cNvSpPr>
          <p:nvPr/>
        </p:nvSpPr>
        <p:spPr bwMode="auto">
          <a:xfrm>
            <a:off x="3859221" y="698359"/>
            <a:ext cx="1425558" cy="1071118"/>
          </a:xfrm>
          <a:custGeom>
            <a:avLst/>
            <a:gdLst>
              <a:gd name="T0" fmla="*/ 40 w 192"/>
              <a:gd name="T1" fmla="*/ 118 h 144"/>
              <a:gd name="T2" fmla="*/ 40 w 192"/>
              <a:gd name="T3" fmla="*/ 118 h 144"/>
              <a:gd name="T4" fmla="*/ 56 w 192"/>
              <a:gd name="T5" fmla="*/ 116 h 144"/>
              <a:gd name="T6" fmla="*/ 97 w 192"/>
              <a:gd name="T7" fmla="*/ 137 h 144"/>
              <a:gd name="T8" fmla="*/ 99 w 192"/>
              <a:gd name="T9" fmla="*/ 137 h 144"/>
              <a:gd name="T10" fmla="*/ 140 w 192"/>
              <a:gd name="T11" fmla="*/ 116 h 144"/>
              <a:gd name="T12" fmla="*/ 156 w 192"/>
              <a:gd name="T13" fmla="*/ 118 h 144"/>
              <a:gd name="T14" fmla="*/ 156 w 192"/>
              <a:gd name="T15" fmla="*/ 118 h 144"/>
              <a:gd name="T16" fmla="*/ 156 w 192"/>
              <a:gd name="T17" fmla="*/ 70 h 144"/>
              <a:gd name="T18" fmla="*/ 96 w 192"/>
              <a:gd name="T19" fmla="*/ 98 h 144"/>
              <a:gd name="T20" fmla="*/ 40 w 192"/>
              <a:gd name="T21" fmla="*/ 72 h 144"/>
              <a:gd name="T22" fmla="*/ 40 w 192"/>
              <a:gd name="T23" fmla="*/ 118 h 144"/>
              <a:gd name="T24" fmla="*/ 96 w 192"/>
              <a:gd name="T25" fmla="*/ 0 h 144"/>
              <a:gd name="T26" fmla="*/ 0 w 192"/>
              <a:gd name="T27" fmla="*/ 44 h 144"/>
              <a:gd name="T28" fmla="*/ 96 w 192"/>
              <a:gd name="T29" fmla="*/ 88 h 144"/>
              <a:gd name="T30" fmla="*/ 192 w 192"/>
              <a:gd name="T31" fmla="*/ 44 h 144"/>
              <a:gd name="T32" fmla="*/ 96 w 192"/>
              <a:gd name="T33" fmla="*/ 0 h 144"/>
              <a:gd name="T34" fmla="*/ 8 w 192"/>
              <a:gd name="T35" fmla="*/ 56 h 144"/>
              <a:gd name="T36" fmla="*/ 4 w 192"/>
              <a:gd name="T37" fmla="*/ 104 h 144"/>
              <a:gd name="T38" fmla="*/ 12 w 192"/>
              <a:gd name="T39" fmla="*/ 104 h 144"/>
              <a:gd name="T40" fmla="*/ 12 w 192"/>
              <a:gd name="T41" fmla="*/ 58 h 144"/>
              <a:gd name="T42" fmla="*/ 8 w 192"/>
              <a:gd name="T43" fmla="*/ 56 h 144"/>
              <a:gd name="T44" fmla="*/ 16 w 192"/>
              <a:gd name="T45" fmla="*/ 144 h 144"/>
              <a:gd name="T46" fmla="*/ 9 w 192"/>
              <a:gd name="T47" fmla="*/ 124 h 144"/>
              <a:gd name="T48" fmla="*/ 16 w 192"/>
              <a:gd name="T49" fmla="*/ 116 h 144"/>
              <a:gd name="T50" fmla="*/ 8 w 192"/>
              <a:gd name="T51" fmla="*/ 108 h 144"/>
              <a:gd name="T52" fmla="*/ 0 w 192"/>
              <a:gd name="T53" fmla="*/ 116 h 144"/>
              <a:gd name="T54" fmla="*/ 7 w 192"/>
              <a:gd name="T55" fmla="*/ 124 h 144"/>
              <a:gd name="T56" fmla="*/ 0 w 192"/>
              <a:gd name="T57" fmla="*/ 144 h 144"/>
              <a:gd name="T58" fmla="*/ 16 w 192"/>
              <a:gd name="T59" fmla="*/ 144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92" h="144">
                <a:moveTo>
                  <a:pt x="40" y="118"/>
                </a:moveTo>
                <a:cubicBezTo>
                  <a:pt x="40" y="118"/>
                  <a:pt x="40" y="118"/>
                  <a:pt x="40" y="118"/>
                </a:cubicBezTo>
                <a:cubicBezTo>
                  <a:pt x="45" y="116"/>
                  <a:pt x="50" y="116"/>
                  <a:pt x="56" y="116"/>
                </a:cubicBezTo>
                <a:cubicBezTo>
                  <a:pt x="72" y="116"/>
                  <a:pt x="91" y="127"/>
                  <a:pt x="97" y="137"/>
                </a:cubicBezTo>
                <a:cubicBezTo>
                  <a:pt x="99" y="137"/>
                  <a:pt x="99" y="137"/>
                  <a:pt x="99" y="137"/>
                </a:cubicBezTo>
                <a:cubicBezTo>
                  <a:pt x="105" y="127"/>
                  <a:pt x="123" y="116"/>
                  <a:pt x="140" y="116"/>
                </a:cubicBezTo>
                <a:cubicBezTo>
                  <a:pt x="145" y="116"/>
                  <a:pt x="151" y="116"/>
                  <a:pt x="156" y="118"/>
                </a:cubicBezTo>
                <a:cubicBezTo>
                  <a:pt x="156" y="118"/>
                  <a:pt x="156" y="118"/>
                  <a:pt x="156" y="118"/>
                </a:cubicBezTo>
                <a:cubicBezTo>
                  <a:pt x="156" y="70"/>
                  <a:pt x="156" y="70"/>
                  <a:pt x="156" y="70"/>
                </a:cubicBezTo>
                <a:cubicBezTo>
                  <a:pt x="96" y="98"/>
                  <a:pt x="96" y="98"/>
                  <a:pt x="96" y="98"/>
                </a:cubicBezTo>
                <a:cubicBezTo>
                  <a:pt x="40" y="72"/>
                  <a:pt x="40" y="72"/>
                  <a:pt x="40" y="72"/>
                </a:cubicBezTo>
                <a:lnTo>
                  <a:pt x="40" y="118"/>
                </a:lnTo>
                <a:close/>
                <a:moveTo>
                  <a:pt x="96" y="0"/>
                </a:moveTo>
                <a:cubicBezTo>
                  <a:pt x="0" y="44"/>
                  <a:pt x="0" y="44"/>
                  <a:pt x="0" y="44"/>
                </a:cubicBezTo>
                <a:cubicBezTo>
                  <a:pt x="96" y="88"/>
                  <a:pt x="96" y="88"/>
                  <a:pt x="96" y="88"/>
                </a:cubicBezTo>
                <a:cubicBezTo>
                  <a:pt x="192" y="44"/>
                  <a:pt x="192" y="44"/>
                  <a:pt x="192" y="44"/>
                </a:cubicBezTo>
                <a:lnTo>
                  <a:pt x="96" y="0"/>
                </a:lnTo>
                <a:close/>
                <a:moveTo>
                  <a:pt x="8" y="56"/>
                </a:moveTo>
                <a:cubicBezTo>
                  <a:pt x="4" y="104"/>
                  <a:pt x="4" y="104"/>
                  <a:pt x="4" y="104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12" y="58"/>
                  <a:pt x="12" y="58"/>
                  <a:pt x="12" y="58"/>
                </a:cubicBezTo>
                <a:lnTo>
                  <a:pt x="8" y="56"/>
                </a:lnTo>
                <a:close/>
                <a:moveTo>
                  <a:pt x="16" y="144"/>
                </a:moveTo>
                <a:cubicBezTo>
                  <a:pt x="9" y="124"/>
                  <a:pt x="9" y="124"/>
                  <a:pt x="9" y="124"/>
                </a:cubicBezTo>
                <a:cubicBezTo>
                  <a:pt x="13" y="123"/>
                  <a:pt x="16" y="120"/>
                  <a:pt x="16" y="116"/>
                </a:cubicBezTo>
                <a:cubicBezTo>
                  <a:pt x="16" y="111"/>
                  <a:pt x="12" y="108"/>
                  <a:pt x="8" y="108"/>
                </a:cubicBezTo>
                <a:cubicBezTo>
                  <a:pt x="3" y="108"/>
                  <a:pt x="0" y="111"/>
                  <a:pt x="0" y="116"/>
                </a:cubicBezTo>
                <a:cubicBezTo>
                  <a:pt x="0" y="120"/>
                  <a:pt x="3" y="123"/>
                  <a:pt x="7" y="124"/>
                </a:cubicBezTo>
                <a:cubicBezTo>
                  <a:pt x="0" y="144"/>
                  <a:pt x="0" y="144"/>
                  <a:pt x="0" y="144"/>
                </a:cubicBezTo>
                <a:lnTo>
                  <a:pt x="16" y="14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30" name="矩形 29"/>
          <p:cNvSpPr/>
          <p:nvPr/>
        </p:nvSpPr>
        <p:spPr>
          <a:xfrm>
            <a:off x="2348753" y="2702447"/>
            <a:ext cx="44464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方正明尚简体" panose="02000000000000000000" pitchFamily="2" charset="-122"/>
                <a:ea typeface="方正明尚简体" panose="02000000000000000000" pitchFamily="2" charset="-122"/>
              </a:rPr>
              <a:t>SIMPLE ACADEMIC PAPERS DEFENSE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方正明尚简体" panose="02000000000000000000" pitchFamily="2" charset="-122"/>
              <a:ea typeface="方正明尚简体" panose="02000000000000000000" pitchFamily="2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718658" y="2925139"/>
            <a:ext cx="7706684" cy="45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650" dirty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Your content to play here, or through your copy, paste in this box, and select only the </a:t>
            </a:r>
            <a:r>
              <a:rPr lang="en-US" altLang="zh-CN" sz="65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text.Your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 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content to play here, or through 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your 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copy, paste in </a:t>
            </a:r>
            <a:endParaRPr lang="en-US" altLang="zh-CN" sz="650" dirty="0" smtClean="0">
              <a:solidFill>
                <a:schemeClr val="tx1">
                  <a:lumMod val="65000"/>
                  <a:lumOff val="35000"/>
                </a:schemeClr>
              </a:solidFill>
              <a:latin typeface="Adobe Myungjo Std M" panose="02020600000000000000" pitchFamily="18" charset="-128"/>
              <a:ea typeface="Adobe Myungjo Std M" panose="02020600000000000000" pitchFamily="18" charset="-128"/>
              <a:cs typeface="Calibri" panose="020F050202020403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this 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box, and select only the text. Your content to play here, or through your copy, paste in this box, and select only the text</a:t>
            </a:r>
            <a:r>
              <a:rPr lang="en-US" altLang="zh-CN" sz="650" dirty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. Your content to play here, or through your copy, paste in this box, and select only the text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.</a:t>
            </a:r>
            <a:endParaRPr lang="en-US" altLang="zh-CN" sz="650" dirty="0">
              <a:solidFill>
                <a:schemeClr val="tx1">
                  <a:lumMod val="65000"/>
                  <a:lumOff val="35000"/>
                </a:schemeClr>
              </a:solidFill>
              <a:latin typeface="Adobe Myungjo Std M" panose="02020600000000000000" pitchFamily="18" charset="-128"/>
              <a:ea typeface="Adobe Myungjo Std M" panose="02020600000000000000" pitchFamily="18" charset="-128"/>
              <a:cs typeface="Calibri" panose="020F0502020204030204" pitchFamily="34" charset="0"/>
            </a:endParaRPr>
          </a:p>
        </p:txBody>
      </p:sp>
      <p:sp>
        <p:nvSpPr>
          <p:cNvPr id="33" name="矩形 23"/>
          <p:cNvSpPr>
            <a:spLocks noChangeArrowheads="1"/>
          </p:cNvSpPr>
          <p:nvPr/>
        </p:nvSpPr>
        <p:spPr bwMode="auto">
          <a:xfrm>
            <a:off x="3831958" y="3601928"/>
            <a:ext cx="1480083" cy="50007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000" dirty="0" smtClean="0">
                <a:solidFill>
                  <a:schemeClr val="accent2"/>
                </a:solidFill>
                <a:latin typeface="迷你简菱心" panose="02010609000101010101" pitchFamily="49" charset="-122"/>
                <a:ea typeface="迷你简菱心" panose="02010609000101010101" pitchFamily="49" charset="-122"/>
                <a:cs typeface="+mn-ea"/>
              </a:rPr>
              <a:t>PART </a:t>
            </a:r>
            <a:r>
              <a:rPr lang="en-US" altLang="zh-CN" sz="2000" dirty="0" smtClean="0">
                <a:solidFill>
                  <a:schemeClr val="accent2"/>
                </a:solidFill>
                <a:latin typeface="迷你简菱心" panose="02010609000101010101" pitchFamily="49" charset="-122"/>
                <a:ea typeface="迷你简菱心" panose="02010609000101010101" pitchFamily="49" charset="-122"/>
                <a:cs typeface="+mn-ea"/>
              </a:rPr>
              <a:t>02</a:t>
            </a:r>
            <a:endParaRPr lang="zh-CN" altLang="en-US" sz="2000" dirty="0">
              <a:solidFill>
                <a:schemeClr val="accent2"/>
              </a:solidFill>
              <a:latin typeface="迷你简菱心" panose="02010609000101010101" pitchFamily="49" charset="-122"/>
              <a:ea typeface="迷你简菱心" panose="02010609000101010101" pitchFamily="49" charset="-122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:dissolve/>
      </p:transition>
    </mc:Choice>
    <mc:Fallback>
      <p:transition spd="slow" advTm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41711" y="152821"/>
            <a:ext cx="1877822" cy="3986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990" spc="213" dirty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</a:rPr>
              <a:t>二、课题</a:t>
            </a:r>
            <a:r>
              <a:rPr lang="zh-CN" altLang="en-US" sz="1990" spc="213" dirty="0" smtClean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</a:rPr>
              <a:t>现状</a:t>
            </a:r>
            <a:endParaRPr lang="zh-CN" altLang="en-US" sz="1990" spc="213" dirty="0">
              <a:solidFill>
                <a:schemeClr val="accent1"/>
              </a:solidFill>
              <a:latin typeface="迷你简菱心" panose="02010609000101010101" pitchFamily="49" charset="-122"/>
              <a:ea typeface="迷你简菱心" panose="0201060900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392762" y="428739"/>
            <a:ext cx="1751239" cy="1347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6" tIns="34289" rIns="68576" bIns="34289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25"/>
          </a:p>
        </p:txBody>
      </p:sp>
      <p:cxnSp>
        <p:nvCxnSpPr>
          <p:cNvPr id="10" name="直接连接符 9"/>
          <p:cNvCxnSpPr/>
          <p:nvPr/>
        </p:nvCxnSpPr>
        <p:spPr>
          <a:xfrm>
            <a:off x="0" y="563442"/>
            <a:ext cx="9144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Freeform 701"/>
          <p:cNvCxnSpPr/>
          <p:nvPr/>
        </p:nvCxnSpPr>
        <p:spPr>
          <a:xfrm>
            <a:off x="686999" y="3932869"/>
            <a:ext cx="7770003" cy="0"/>
          </a:xfrm>
          <a:prstGeom prst="line">
            <a:avLst/>
          </a:prstGeom>
          <a:ln w="3175">
            <a:solidFill>
              <a:srgbClr val="7F8C8D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Freeform 701"/>
          <p:cNvSpPr/>
          <p:nvPr/>
        </p:nvSpPr>
        <p:spPr>
          <a:xfrm>
            <a:off x="1681420" y="3869085"/>
            <a:ext cx="127552" cy="127569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 lang="en-US" sz="2700">
              <a:solidFill>
                <a:srgbClr val="009DAD"/>
              </a:solidFill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47" name="Oval 10"/>
          <p:cNvSpPr/>
          <p:nvPr/>
        </p:nvSpPr>
        <p:spPr>
          <a:xfrm>
            <a:off x="3569067" y="3869085"/>
            <a:ext cx="127552" cy="127569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 lang="en-US" sz="2700">
              <a:solidFill>
                <a:srgbClr val="009DAD"/>
              </a:solidFill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48" name="Oval 11"/>
          <p:cNvSpPr/>
          <p:nvPr/>
        </p:nvSpPr>
        <p:spPr>
          <a:xfrm>
            <a:off x="5452050" y="3869085"/>
            <a:ext cx="127552" cy="127569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 lang="en-US" sz="2700">
              <a:solidFill>
                <a:srgbClr val="009DAD"/>
              </a:solidFill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49" name="Oval 12"/>
          <p:cNvSpPr/>
          <p:nvPr/>
        </p:nvSpPr>
        <p:spPr>
          <a:xfrm>
            <a:off x="7335035" y="3869085"/>
            <a:ext cx="127552" cy="127569"/>
          </a:xfrm>
          <a:prstGeom prst="ellipse">
            <a:avLst/>
          </a:prstGeom>
          <a:solidFill>
            <a:schemeClr val="accent4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 lang="en-US" sz="2700">
              <a:solidFill>
                <a:srgbClr val="009DAD"/>
              </a:solidFill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50" name="TextBox 14"/>
          <p:cNvSpPr txBox="1"/>
          <p:nvPr/>
        </p:nvSpPr>
        <p:spPr>
          <a:xfrm>
            <a:off x="1534904" y="4061437"/>
            <a:ext cx="420580" cy="238505"/>
          </a:xfrm>
          <a:prstGeom prst="rect">
            <a:avLst/>
          </a:prstGeom>
          <a:noFill/>
        </p:spPr>
        <p:txBody>
          <a:bodyPr wrap="none" lIns="68556" tIns="34279" rIns="68556" bIns="34279" rtlCol="0">
            <a:spAutoFit/>
          </a:bodyPr>
          <a:lstStyle/>
          <a:p>
            <a:pPr algn="ctr"/>
            <a:r>
              <a:rPr lang="zh-CN" altLang="en-US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Arial" panose="020B0604020202020204" pitchFamily="34" charset="0"/>
              </a:rPr>
              <a:t>标题</a:t>
            </a:r>
            <a:endParaRPr lang="en-US" sz="11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51" name="TextBox 15"/>
          <p:cNvSpPr txBox="1"/>
          <p:nvPr/>
        </p:nvSpPr>
        <p:spPr>
          <a:xfrm>
            <a:off x="3422551" y="4061437"/>
            <a:ext cx="420580" cy="238505"/>
          </a:xfrm>
          <a:prstGeom prst="rect">
            <a:avLst/>
          </a:prstGeom>
          <a:noFill/>
        </p:spPr>
        <p:txBody>
          <a:bodyPr wrap="none" lIns="68556" tIns="34279" rIns="68556" bIns="34279" rtlCol="0">
            <a:spAutoFit/>
          </a:bodyPr>
          <a:lstStyle/>
          <a:p>
            <a:pPr algn="ctr"/>
            <a:r>
              <a:rPr lang="zh-CN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Arial" panose="020B0604020202020204" pitchFamily="34" charset="0"/>
              </a:rPr>
              <a:t>标题</a:t>
            </a:r>
            <a:endParaRPr lang="en-US" altLang="zh-CN" sz="11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52" name="TextBox 16"/>
          <p:cNvSpPr txBox="1"/>
          <p:nvPr/>
        </p:nvSpPr>
        <p:spPr>
          <a:xfrm>
            <a:off x="5305535" y="4061437"/>
            <a:ext cx="420580" cy="238505"/>
          </a:xfrm>
          <a:prstGeom prst="rect">
            <a:avLst/>
          </a:prstGeom>
          <a:noFill/>
        </p:spPr>
        <p:txBody>
          <a:bodyPr wrap="none" lIns="68556" tIns="34279" rIns="68556" bIns="34279" rtlCol="0">
            <a:spAutoFit/>
          </a:bodyPr>
          <a:lstStyle/>
          <a:p>
            <a:pPr algn="ctr"/>
            <a:r>
              <a:rPr lang="zh-CN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Arial" panose="020B0604020202020204" pitchFamily="34" charset="0"/>
              </a:rPr>
              <a:t>标题</a:t>
            </a:r>
            <a:endParaRPr lang="en-US" altLang="zh-CN" sz="11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7188518" y="4061437"/>
            <a:ext cx="420580" cy="238505"/>
          </a:xfrm>
          <a:prstGeom prst="rect">
            <a:avLst/>
          </a:prstGeom>
          <a:noFill/>
        </p:spPr>
        <p:txBody>
          <a:bodyPr wrap="none" lIns="68556" tIns="34279" rIns="68556" bIns="34279" rtlCol="0">
            <a:spAutoFit/>
          </a:bodyPr>
          <a:lstStyle/>
          <a:p>
            <a:pPr algn="ctr"/>
            <a:r>
              <a:rPr lang="zh-CN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Arial" panose="020B0604020202020204" pitchFamily="34" charset="0"/>
              </a:rPr>
              <a:t>标题</a:t>
            </a:r>
            <a:endParaRPr lang="en-US" altLang="zh-CN" sz="11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54" name="Rounded Rectangle 18"/>
          <p:cNvSpPr/>
          <p:nvPr/>
        </p:nvSpPr>
        <p:spPr>
          <a:xfrm>
            <a:off x="687000" y="3364794"/>
            <a:ext cx="2945839" cy="95677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55" name="Rounded Rectangle 19"/>
          <p:cNvSpPr/>
          <p:nvPr/>
        </p:nvSpPr>
        <p:spPr>
          <a:xfrm>
            <a:off x="2562011" y="3119399"/>
            <a:ext cx="2945839" cy="95677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56" name="Rounded Rectangle 20"/>
          <p:cNvSpPr/>
          <p:nvPr/>
        </p:nvSpPr>
        <p:spPr>
          <a:xfrm>
            <a:off x="4452967" y="2874001"/>
            <a:ext cx="2945839" cy="95677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 lang="en-US" sz="2700">
              <a:solidFill>
                <a:schemeClr val="bg1"/>
              </a:solidFill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57" name="Rounded Rectangle 21"/>
          <p:cNvSpPr/>
          <p:nvPr/>
        </p:nvSpPr>
        <p:spPr>
          <a:xfrm>
            <a:off x="6196751" y="2628606"/>
            <a:ext cx="2945839" cy="95677"/>
          </a:xfrm>
          <a:prstGeom prst="roundRect">
            <a:avLst/>
          </a:prstGeom>
          <a:solidFill>
            <a:schemeClr val="accent4"/>
          </a:solidFill>
          <a:ln>
            <a:noFill/>
          </a:ln>
          <a:effectLst/>
        </p:spPr>
        <p:txBody>
          <a:bodyPr rtlCol="0" anchor="ctr"/>
          <a:lstStyle/>
          <a:p>
            <a:pPr algn="ctr"/>
            <a:endParaRPr lang="en-US" sz="270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58" name="TextBox 22"/>
          <p:cNvSpPr txBox="1"/>
          <p:nvPr/>
        </p:nvSpPr>
        <p:spPr>
          <a:xfrm>
            <a:off x="608133" y="2516442"/>
            <a:ext cx="1713110" cy="759460"/>
          </a:xfrm>
          <a:prstGeom prst="rect">
            <a:avLst/>
          </a:prstGeom>
          <a:noFill/>
        </p:spPr>
        <p:txBody>
          <a:bodyPr wrap="square" lIns="68556" tIns="34279" rIns="68556" bIns="34279" rtlCol="0">
            <a:spAutoFit/>
          </a:bodyPr>
          <a:lstStyle/>
          <a:p>
            <a:pPr algn="ctr"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900">
                <a:latin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zh-CN" altLang="en-US" sz="9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59" name="TextBox 23"/>
          <p:cNvSpPr txBox="1"/>
          <p:nvPr/>
        </p:nvSpPr>
        <p:spPr>
          <a:xfrm>
            <a:off x="2417682" y="2264534"/>
            <a:ext cx="1713110" cy="759460"/>
          </a:xfrm>
          <a:prstGeom prst="rect">
            <a:avLst/>
          </a:prstGeom>
          <a:noFill/>
        </p:spPr>
        <p:txBody>
          <a:bodyPr wrap="square" lIns="68556" tIns="34279" rIns="68556" bIns="34279" rtlCol="0">
            <a:spAutoFit/>
          </a:bodyPr>
          <a:lstStyle/>
          <a:p>
            <a:pPr algn="ctr"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900">
                <a:latin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zh-CN" altLang="en-US" sz="9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60" name="TextBox 24"/>
          <p:cNvSpPr txBox="1"/>
          <p:nvPr/>
        </p:nvSpPr>
        <p:spPr>
          <a:xfrm>
            <a:off x="4326402" y="2048616"/>
            <a:ext cx="1713110" cy="759460"/>
          </a:xfrm>
          <a:prstGeom prst="rect">
            <a:avLst/>
          </a:prstGeom>
          <a:noFill/>
        </p:spPr>
        <p:txBody>
          <a:bodyPr wrap="square" lIns="68556" tIns="34279" rIns="68556" bIns="34279" rtlCol="0">
            <a:spAutoFit/>
          </a:bodyPr>
          <a:lstStyle/>
          <a:p>
            <a:pPr algn="ctr"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900">
                <a:latin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zh-CN" altLang="en-US" sz="9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61" name="TextBox 25"/>
          <p:cNvSpPr txBox="1"/>
          <p:nvPr/>
        </p:nvSpPr>
        <p:spPr>
          <a:xfrm>
            <a:off x="6122811" y="1796709"/>
            <a:ext cx="1713110" cy="759460"/>
          </a:xfrm>
          <a:prstGeom prst="rect">
            <a:avLst/>
          </a:prstGeom>
          <a:noFill/>
        </p:spPr>
        <p:txBody>
          <a:bodyPr wrap="square" lIns="68556" tIns="34279" rIns="68556" bIns="34279" rtlCol="0">
            <a:spAutoFit/>
          </a:bodyPr>
          <a:lstStyle/>
          <a:p>
            <a:pPr algn="ctr"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900">
                <a:latin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zh-CN" altLang="en-US" sz="9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62" name="Rectangle 26"/>
          <p:cNvSpPr/>
          <p:nvPr/>
        </p:nvSpPr>
        <p:spPr>
          <a:xfrm>
            <a:off x="679889" y="2212053"/>
            <a:ext cx="398137" cy="392265"/>
          </a:xfrm>
          <a:prstGeom prst="rect">
            <a:avLst/>
          </a:prstGeom>
        </p:spPr>
        <p:txBody>
          <a:bodyPr wrap="none" lIns="68556" tIns="34279" rIns="68556" bIns="34279">
            <a:spAutoFit/>
          </a:bodyPr>
          <a:lstStyle/>
          <a:p>
            <a:r>
              <a:rPr lang="en-US" sz="21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cs typeface="+mn-ea"/>
                <a:sym typeface="Arial" panose="020B0604020202020204" pitchFamily="34" charset="0"/>
              </a:rPr>
              <a:t>01</a:t>
            </a:r>
            <a:endParaRPr lang="en-US" sz="21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63" name="Rectangle 27"/>
          <p:cNvSpPr/>
          <p:nvPr/>
        </p:nvSpPr>
        <p:spPr>
          <a:xfrm>
            <a:off x="2489438" y="1952254"/>
            <a:ext cx="398137" cy="392265"/>
          </a:xfrm>
          <a:prstGeom prst="rect">
            <a:avLst/>
          </a:prstGeom>
        </p:spPr>
        <p:txBody>
          <a:bodyPr wrap="none" lIns="68556" tIns="34279" rIns="68556" bIns="34279">
            <a:spAutoFit/>
          </a:bodyPr>
          <a:lstStyle/>
          <a:p>
            <a:r>
              <a:rPr lang="en-US" sz="21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cs typeface="+mn-ea"/>
                <a:sym typeface="Arial" panose="020B0604020202020204" pitchFamily="34" charset="0"/>
              </a:rPr>
              <a:t>02</a:t>
            </a:r>
            <a:endParaRPr lang="en-US" sz="21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64" name="Rectangle 28"/>
          <p:cNvSpPr/>
          <p:nvPr/>
        </p:nvSpPr>
        <p:spPr>
          <a:xfrm>
            <a:off x="4452969" y="1716054"/>
            <a:ext cx="398137" cy="392265"/>
          </a:xfrm>
          <a:prstGeom prst="rect">
            <a:avLst/>
          </a:prstGeom>
        </p:spPr>
        <p:txBody>
          <a:bodyPr wrap="none" lIns="68556" tIns="34279" rIns="68556" bIns="34279">
            <a:spAutoFit/>
          </a:bodyPr>
          <a:lstStyle/>
          <a:p>
            <a:r>
              <a:rPr lang="en-US" sz="21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cs typeface="+mn-ea"/>
                <a:sym typeface="Arial" panose="020B0604020202020204" pitchFamily="34" charset="0"/>
              </a:rPr>
              <a:t>03</a:t>
            </a:r>
            <a:endParaRPr lang="en-US" sz="21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  <a:cs typeface="+mn-ea"/>
              <a:sym typeface="Arial" panose="020B0604020202020204" pitchFamily="34" charset="0"/>
            </a:endParaRPr>
          </a:p>
        </p:txBody>
      </p:sp>
      <p:sp>
        <p:nvSpPr>
          <p:cNvPr id="65" name="Rectangle 29"/>
          <p:cNvSpPr/>
          <p:nvPr/>
        </p:nvSpPr>
        <p:spPr>
          <a:xfrm>
            <a:off x="6194568" y="1445409"/>
            <a:ext cx="398137" cy="392265"/>
          </a:xfrm>
          <a:prstGeom prst="rect">
            <a:avLst/>
          </a:prstGeom>
        </p:spPr>
        <p:txBody>
          <a:bodyPr wrap="none" lIns="68556" tIns="34279" rIns="68556" bIns="34279">
            <a:spAutoFit/>
          </a:bodyPr>
          <a:lstStyle/>
          <a:p>
            <a:r>
              <a:rPr lang="en-US" sz="2100" dirty="0">
                <a:solidFill>
                  <a:schemeClr val="tx1">
                    <a:lumMod val="50000"/>
                    <a:lumOff val="50000"/>
                  </a:schemeClr>
                </a:solidFill>
                <a:latin typeface="+mn-ea"/>
                <a:cs typeface="+mn-ea"/>
                <a:sym typeface="Arial" panose="020B0604020202020204" pitchFamily="34" charset="0"/>
              </a:rPr>
              <a:t>04</a:t>
            </a:r>
            <a:endParaRPr lang="en-US" sz="2100" dirty="0">
              <a:solidFill>
                <a:schemeClr val="tx1">
                  <a:lumMod val="50000"/>
                  <a:lumOff val="50000"/>
                </a:schemeClr>
              </a:solidFill>
              <a:latin typeface="+mn-ea"/>
              <a:cs typeface="+mn-ea"/>
              <a:sym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500"/>
                            </p:stCondLst>
                            <p:childTnLst>
                              <p:par>
                                <p:cTn id="6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500"/>
                            </p:stCondLst>
                            <p:childTnLst>
                              <p:par>
                                <p:cTn id="7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5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5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60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8" grpId="0" animBg="1"/>
      <p:bldP spid="49" grpId="0" animBg="1"/>
      <p:bldP spid="50" grpId="0"/>
      <p:bldP spid="51" grpId="0"/>
      <p:bldP spid="52" grpId="0"/>
      <p:bldP spid="53" grpId="0"/>
      <p:bldP spid="54" grpId="0" animBg="1"/>
      <p:bldP spid="55" grpId="0" animBg="1"/>
      <p:bldP spid="56" grpId="0" animBg="1"/>
      <p:bldP spid="57" grpId="0" animBg="1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41711" y="152821"/>
            <a:ext cx="1877822" cy="3986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990" spc="213" dirty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</a:rPr>
              <a:t>二、发展现状</a:t>
            </a:r>
            <a:endParaRPr lang="zh-CN" altLang="en-US" sz="1990" spc="213" dirty="0">
              <a:solidFill>
                <a:schemeClr val="accent1"/>
              </a:solidFill>
              <a:latin typeface="迷你简菱心" panose="02010609000101010101" pitchFamily="49" charset="-122"/>
              <a:ea typeface="迷你简菱心" panose="0201060900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392762" y="428739"/>
            <a:ext cx="1751239" cy="1347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6" tIns="34289" rIns="68576" bIns="34289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25"/>
          </a:p>
        </p:txBody>
      </p:sp>
      <p:cxnSp>
        <p:nvCxnSpPr>
          <p:cNvPr id="10" name="直接连接符 9"/>
          <p:cNvCxnSpPr/>
          <p:nvPr/>
        </p:nvCxnSpPr>
        <p:spPr>
          <a:xfrm>
            <a:off x="0" y="563442"/>
            <a:ext cx="9144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5"/>
          <p:cNvGrpSpPr/>
          <p:nvPr/>
        </p:nvGrpSpPr>
        <p:grpSpPr>
          <a:xfrm>
            <a:off x="698722" y="1431255"/>
            <a:ext cx="566056" cy="566057"/>
            <a:chOff x="1335315" y="2249715"/>
            <a:chExt cx="754742" cy="754742"/>
          </a:xfrm>
        </p:grpSpPr>
        <p:sp>
          <p:nvSpPr>
            <p:cNvPr id="13" name="椭圆 12"/>
            <p:cNvSpPr/>
            <p:nvPr/>
          </p:nvSpPr>
          <p:spPr>
            <a:xfrm>
              <a:off x="1335315" y="2249715"/>
              <a:ext cx="754742" cy="75474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35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endParaRPr>
            </a:p>
          </p:txBody>
        </p:sp>
        <p:sp>
          <p:nvSpPr>
            <p:cNvPr id="14" name="椭圆 4"/>
            <p:cNvSpPr/>
            <p:nvPr/>
          </p:nvSpPr>
          <p:spPr>
            <a:xfrm>
              <a:off x="1518591" y="2409371"/>
              <a:ext cx="388189" cy="435430"/>
            </a:xfrm>
            <a:custGeom>
              <a:avLst/>
              <a:gdLst>
                <a:gd name="connsiteX0" fmla="*/ 199932 w 300038"/>
                <a:gd name="connsiteY0" fmla="*/ 273051 h 336551"/>
                <a:gd name="connsiteX1" fmla="*/ 192088 w 300038"/>
                <a:gd name="connsiteY1" fmla="*/ 280989 h 336551"/>
                <a:gd name="connsiteX2" fmla="*/ 192088 w 300038"/>
                <a:gd name="connsiteY2" fmla="*/ 306124 h 336551"/>
                <a:gd name="connsiteX3" fmla="*/ 199932 w 300038"/>
                <a:gd name="connsiteY3" fmla="*/ 312739 h 336551"/>
                <a:gd name="connsiteX4" fmla="*/ 250919 w 300038"/>
                <a:gd name="connsiteY4" fmla="*/ 312739 h 336551"/>
                <a:gd name="connsiteX5" fmla="*/ 258763 w 300038"/>
                <a:gd name="connsiteY5" fmla="*/ 306124 h 336551"/>
                <a:gd name="connsiteX6" fmla="*/ 258763 w 300038"/>
                <a:gd name="connsiteY6" fmla="*/ 280989 h 336551"/>
                <a:gd name="connsiteX7" fmla="*/ 250919 w 300038"/>
                <a:gd name="connsiteY7" fmla="*/ 273051 h 336551"/>
                <a:gd name="connsiteX8" fmla="*/ 199932 w 300038"/>
                <a:gd name="connsiteY8" fmla="*/ 273051 h 336551"/>
                <a:gd name="connsiteX9" fmla="*/ 101328 w 300038"/>
                <a:gd name="connsiteY9" fmla="*/ 196851 h 336551"/>
                <a:gd name="connsiteX10" fmla="*/ 107908 w 300038"/>
                <a:gd name="connsiteY10" fmla="*/ 196851 h 336551"/>
                <a:gd name="connsiteX11" fmla="*/ 111856 w 300038"/>
                <a:gd name="connsiteY11" fmla="*/ 202123 h 336551"/>
                <a:gd name="connsiteX12" fmla="*/ 128964 w 300038"/>
                <a:gd name="connsiteY12" fmla="*/ 248250 h 336551"/>
                <a:gd name="connsiteX13" fmla="*/ 131595 w 300038"/>
                <a:gd name="connsiteY13" fmla="*/ 239025 h 336551"/>
                <a:gd name="connsiteX14" fmla="*/ 126332 w 300038"/>
                <a:gd name="connsiteY14" fmla="*/ 225845 h 336551"/>
                <a:gd name="connsiteX15" fmla="*/ 127648 w 300038"/>
                <a:gd name="connsiteY15" fmla="*/ 217938 h 336551"/>
                <a:gd name="connsiteX16" fmla="*/ 132911 w 300038"/>
                <a:gd name="connsiteY16" fmla="*/ 215302 h 336551"/>
                <a:gd name="connsiteX17" fmla="*/ 167126 w 300038"/>
                <a:gd name="connsiteY17" fmla="*/ 215302 h 336551"/>
                <a:gd name="connsiteX18" fmla="*/ 172390 w 300038"/>
                <a:gd name="connsiteY18" fmla="*/ 217938 h 336551"/>
                <a:gd name="connsiteX19" fmla="*/ 173706 w 300038"/>
                <a:gd name="connsiteY19" fmla="*/ 225845 h 336551"/>
                <a:gd name="connsiteX20" fmla="*/ 168442 w 300038"/>
                <a:gd name="connsiteY20" fmla="*/ 239025 h 336551"/>
                <a:gd name="connsiteX21" fmla="*/ 171074 w 300038"/>
                <a:gd name="connsiteY21" fmla="*/ 248250 h 336551"/>
                <a:gd name="connsiteX22" fmla="*/ 188182 w 300038"/>
                <a:gd name="connsiteY22" fmla="*/ 202123 h 336551"/>
                <a:gd name="connsiteX23" fmla="*/ 192130 w 300038"/>
                <a:gd name="connsiteY23" fmla="*/ 196851 h 336551"/>
                <a:gd name="connsiteX24" fmla="*/ 198710 w 300038"/>
                <a:gd name="connsiteY24" fmla="*/ 196851 h 336551"/>
                <a:gd name="connsiteX25" fmla="*/ 265823 w 300038"/>
                <a:gd name="connsiteY25" fmla="*/ 224527 h 336551"/>
                <a:gd name="connsiteX26" fmla="*/ 300038 w 300038"/>
                <a:gd name="connsiteY26" fmla="*/ 274609 h 336551"/>
                <a:gd name="connsiteX27" fmla="*/ 300038 w 300038"/>
                <a:gd name="connsiteY27" fmla="*/ 328643 h 336551"/>
                <a:gd name="connsiteX28" fmla="*/ 292142 w 300038"/>
                <a:gd name="connsiteY28" fmla="*/ 336551 h 336551"/>
                <a:gd name="connsiteX29" fmla="*/ 7896 w 300038"/>
                <a:gd name="connsiteY29" fmla="*/ 336551 h 336551"/>
                <a:gd name="connsiteX30" fmla="*/ 0 w 300038"/>
                <a:gd name="connsiteY30" fmla="*/ 328643 h 336551"/>
                <a:gd name="connsiteX31" fmla="*/ 0 w 300038"/>
                <a:gd name="connsiteY31" fmla="*/ 274609 h 336551"/>
                <a:gd name="connsiteX32" fmla="*/ 34215 w 300038"/>
                <a:gd name="connsiteY32" fmla="*/ 224527 h 336551"/>
                <a:gd name="connsiteX33" fmla="*/ 101328 w 300038"/>
                <a:gd name="connsiteY33" fmla="*/ 196851 h 336551"/>
                <a:gd name="connsiteX34" fmla="*/ 155328 w 300038"/>
                <a:gd name="connsiteY34" fmla="*/ 0 h 336551"/>
                <a:gd name="connsiteX35" fmla="*/ 201775 w 300038"/>
                <a:gd name="connsiteY35" fmla="*/ 15854 h 336551"/>
                <a:gd name="connsiteX36" fmla="*/ 223008 w 300038"/>
                <a:gd name="connsiteY36" fmla="*/ 79268 h 336551"/>
                <a:gd name="connsiteX37" fmla="*/ 224335 w 300038"/>
                <a:gd name="connsiteY37" fmla="*/ 93801 h 336551"/>
                <a:gd name="connsiteX38" fmla="*/ 229643 w 300038"/>
                <a:gd name="connsiteY38" fmla="*/ 100407 h 336551"/>
                <a:gd name="connsiteX39" fmla="*/ 232297 w 300038"/>
                <a:gd name="connsiteY39" fmla="*/ 125508 h 336551"/>
                <a:gd name="connsiteX40" fmla="*/ 208410 w 300038"/>
                <a:gd name="connsiteY40" fmla="*/ 151931 h 336551"/>
                <a:gd name="connsiteX41" fmla="*/ 185850 w 300038"/>
                <a:gd name="connsiteY41" fmla="*/ 183639 h 336551"/>
                <a:gd name="connsiteX42" fmla="*/ 172579 w 300038"/>
                <a:gd name="connsiteY42" fmla="*/ 192887 h 336551"/>
                <a:gd name="connsiteX43" fmla="*/ 150019 w 300038"/>
                <a:gd name="connsiteY43" fmla="*/ 196850 h 336551"/>
                <a:gd name="connsiteX44" fmla="*/ 127459 w 300038"/>
                <a:gd name="connsiteY44" fmla="*/ 192887 h 336551"/>
                <a:gd name="connsiteX45" fmla="*/ 114189 w 300038"/>
                <a:gd name="connsiteY45" fmla="*/ 183639 h 336551"/>
                <a:gd name="connsiteX46" fmla="*/ 91629 w 300038"/>
                <a:gd name="connsiteY46" fmla="*/ 151931 h 336551"/>
                <a:gd name="connsiteX47" fmla="*/ 67742 w 300038"/>
                <a:gd name="connsiteY47" fmla="*/ 125508 h 336551"/>
                <a:gd name="connsiteX48" fmla="*/ 70396 w 300038"/>
                <a:gd name="connsiteY48" fmla="*/ 100407 h 336551"/>
                <a:gd name="connsiteX49" fmla="*/ 75704 w 300038"/>
                <a:gd name="connsiteY49" fmla="*/ 93801 h 336551"/>
                <a:gd name="connsiteX50" fmla="*/ 77031 w 300038"/>
                <a:gd name="connsiteY50" fmla="*/ 85874 h 336551"/>
                <a:gd name="connsiteX51" fmla="*/ 74377 w 300038"/>
                <a:gd name="connsiteY51" fmla="*/ 50203 h 336551"/>
                <a:gd name="connsiteX52" fmla="*/ 103572 w 300038"/>
                <a:gd name="connsiteY52" fmla="*/ 27744 h 336551"/>
                <a:gd name="connsiteX53" fmla="*/ 119497 w 300038"/>
                <a:gd name="connsiteY53" fmla="*/ 10569 h 336551"/>
                <a:gd name="connsiteX54" fmla="*/ 155328 w 300038"/>
                <a:gd name="connsiteY54" fmla="*/ 0 h 336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00038" h="336551">
                  <a:moveTo>
                    <a:pt x="199932" y="273051"/>
                  </a:moveTo>
                  <a:cubicBezTo>
                    <a:pt x="194703" y="273051"/>
                    <a:pt x="192088" y="277020"/>
                    <a:pt x="192088" y="280989"/>
                  </a:cubicBezTo>
                  <a:cubicBezTo>
                    <a:pt x="192088" y="306124"/>
                    <a:pt x="192088" y="306124"/>
                    <a:pt x="192088" y="306124"/>
                  </a:cubicBezTo>
                  <a:cubicBezTo>
                    <a:pt x="192088" y="310093"/>
                    <a:pt x="194703" y="312739"/>
                    <a:pt x="199932" y="312739"/>
                  </a:cubicBezTo>
                  <a:cubicBezTo>
                    <a:pt x="250919" y="312739"/>
                    <a:pt x="250919" y="312739"/>
                    <a:pt x="250919" y="312739"/>
                  </a:cubicBezTo>
                  <a:cubicBezTo>
                    <a:pt x="254841" y="312739"/>
                    <a:pt x="258763" y="310093"/>
                    <a:pt x="258763" y="306124"/>
                  </a:cubicBezTo>
                  <a:lnTo>
                    <a:pt x="258763" y="280989"/>
                  </a:lnTo>
                  <a:cubicBezTo>
                    <a:pt x="258763" y="277020"/>
                    <a:pt x="254841" y="273051"/>
                    <a:pt x="250919" y="273051"/>
                  </a:cubicBezTo>
                  <a:cubicBezTo>
                    <a:pt x="199932" y="273051"/>
                    <a:pt x="199932" y="273051"/>
                    <a:pt x="199932" y="273051"/>
                  </a:cubicBezTo>
                  <a:close/>
                  <a:moveTo>
                    <a:pt x="101328" y="196851"/>
                  </a:moveTo>
                  <a:cubicBezTo>
                    <a:pt x="103960" y="196851"/>
                    <a:pt x="105276" y="196851"/>
                    <a:pt x="107908" y="196851"/>
                  </a:cubicBezTo>
                  <a:cubicBezTo>
                    <a:pt x="109224" y="198169"/>
                    <a:pt x="110540" y="199487"/>
                    <a:pt x="111856" y="202123"/>
                  </a:cubicBezTo>
                  <a:cubicBezTo>
                    <a:pt x="128964" y="248250"/>
                    <a:pt x="128964" y="248250"/>
                    <a:pt x="128964" y="248250"/>
                  </a:cubicBezTo>
                  <a:cubicBezTo>
                    <a:pt x="131595" y="239025"/>
                    <a:pt x="131595" y="239025"/>
                    <a:pt x="131595" y="239025"/>
                  </a:cubicBezTo>
                  <a:cubicBezTo>
                    <a:pt x="126332" y="225845"/>
                    <a:pt x="126332" y="225845"/>
                    <a:pt x="126332" y="225845"/>
                  </a:cubicBezTo>
                  <a:cubicBezTo>
                    <a:pt x="125016" y="223209"/>
                    <a:pt x="126332" y="220574"/>
                    <a:pt x="127648" y="217938"/>
                  </a:cubicBezTo>
                  <a:cubicBezTo>
                    <a:pt x="128964" y="216620"/>
                    <a:pt x="131595" y="215302"/>
                    <a:pt x="132911" y="215302"/>
                  </a:cubicBezTo>
                  <a:cubicBezTo>
                    <a:pt x="167126" y="215302"/>
                    <a:pt x="167126" y="215302"/>
                    <a:pt x="167126" y="215302"/>
                  </a:cubicBezTo>
                  <a:cubicBezTo>
                    <a:pt x="168442" y="215302"/>
                    <a:pt x="171074" y="216620"/>
                    <a:pt x="172390" y="217938"/>
                  </a:cubicBezTo>
                  <a:cubicBezTo>
                    <a:pt x="173706" y="220574"/>
                    <a:pt x="175022" y="223209"/>
                    <a:pt x="173706" y="225845"/>
                  </a:cubicBezTo>
                  <a:cubicBezTo>
                    <a:pt x="168442" y="239025"/>
                    <a:pt x="168442" y="239025"/>
                    <a:pt x="168442" y="239025"/>
                  </a:cubicBezTo>
                  <a:cubicBezTo>
                    <a:pt x="171074" y="248250"/>
                    <a:pt x="171074" y="248250"/>
                    <a:pt x="171074" y="248250"/>
                  </a:cubicBezTo>
                  <a:cubicBezTo>
                    <a:pt x="188182" y="202123"/>
                    <a:pt x="188182" y="202123"/>
                    <a:pt x="188182" y="202123"/>
                  </a:cubicBezTo>
                  <a:cubicBezTo>
                    <a:pt x="189498" y="199487"/>
                    <a:pt x="190814" y="198169"/>
                    <a:pt x="192130" y="196851"/>
                  </a:cubicBezTo>
                  <a:cubicBezTo>
                    <a:pt x="194762" y="196851"/>
                    <a:pt x="196078" y="196851"/>
                    <a:pt x="198710" y="196851"/>
                  </a:cubicBezTo>
                  <a:cubicBezTo>
                    <a:pt x="265823" y="224527"/>
                    <a:pt x="265823" y="224527"/>
                    <a:pt x="265823" y="224527"/>
                  </a:cubicBezTo>
                  <a:cubicBezTo>
                    <a:pt x="286879" y="232435"/>
                    <a:pt x="300038" y="252204"/>
                    <a:pt x="300038" y="274609"/>
                  </a:cubicBezTo>
                  <a:cubicBezTo>
                    <a:pt x="300038" y="328643"/>
                    <a:pt x="300038" y="328643"/>
                    <a:pt x="300038" y="328643"/>
                  </a:cubicBezTo>
                  <a:cubicBezTo>
                    <a:pt x="300038" y="332597"/>
                    <a:pt x="296090" y="336551"/>
                    <a:pt x="292142" y="336551"/>
                  </a:cubicBezTo>
                  <a:cubicBezTo>
                    <a:pt x="7896" y="336551"/>
                    <a:pt x="7896" y="336551"/>
                    <a:pt x="7896" y="336551"/>
                  </a:cubicBezTo>
                  <a:cubicBezTo>
                    <a:pt x="3948" y="336551"/>
                    <a:pt x="0" y="332597"/>
                    <a:pt x="0" y="328643"/>
                  </a:cubicBezTo>
                  <a:cubicBezTo>
                    <a:pt x="0" y="274609"/>
                    <a:pt x="0" y="274609"/>
                    <a:pt x="0" y="274609"/>
                  </a:cubicBezTo>
                  <a:cubicBezTo>
                    <a:pt x="0" y="252204"/>
                    <a:pt x="13159" y="232435"/>
                    <a:pt x="34215" y="224527"/>
                  </a:cubicBezTo>
                  <a:cubicBezTo>
                    <a:pt x="101328" y="196851"/>
                    <a:pt x="101328" y="196851"/>
                    <a:pt x="101328" y="196851"/>
                  </a:cubicBezTo>
                  <a:close/>
                  <a:moveTo>
                    <a:pt x="155328" y="0"/>
                  </a:moveTo>
                  <a:cubicBezTo>
                    <a:pt x="171252" y="0"/>
                    <a:pt x="187177" y="5285"/>
                    <a:pt x="201775" y="15854"/>
                  </a:cubicBezTo>
                  <a:cubicBezTo>
                    <a:pt x="225662" y="34350"/>
                    <a:pt x="223008" y="72663"/>
                    <a:pt x="223008" y="79268"/>
                  </a:cubicBezTo>
                  <a:cubicBezTo>
                    <a:pt x="223008" y="84553"/>
                    <a:pt x="224335" y="89838"/>
                    <a:pt x="224335" y="93801"/>
                  </a:cubicBezTo>
                  <a:cubicBezTo>
                    <a:pt x="225662" y="95122"/>
                    <a:pt x="228316" y="96443"/>
                    <a:pt x="229643" y="100407"/>
                  </a:cubicBezTo>
                  <a:cubicBezTo>
                    <a:pt x="234951" y="107012"/>
                    <a:pt x="234951" y="114939"/>
                    <a:pt x="232297" y="125508"/>
                  </a:cubicBezTo>
                  <a:cubicBezTo>
                    <a:pt x="226989" y="146647"/>
                    <a:pt x="215045" y="150610"/>
                    <a:pt x="208410" y="151931"/>
                  </a:cubicBezTo>
                  <a:cubicBezTo>
                    <a:pt x="204429" y="159858"/>
                    <a:pt x="195139" y="175712"/>
                    <a:pt x="185850" y="183639"/>
                  </a:cubicBezTo>
                  <a:cubicBezTo>
                    <a:pt x="183196" y="187602"/>
                    <a:pt x="177888" y="190244"/>
                    <a:pt x="172579" y="192887"/>
                  </a:cubicBezTo>
                  <a:cubicBezTo>
                    <a:pt x="164617" y="195529"/>
                    <a:pt x="157982" y="196850"/>
                    <a:pt x="150019" y="196850"/>
                  </a:cubicBezTo>
                  <a:cubicBezTo>
                    <a:pt x="142057" y="196850"/>
                    <a:pt x="135422" y="195529"/>
                    <a:pt x="127459" y="192887"/>
                  </a:cubicBezTo>
                  <a:cubicBezTo>
                    <a:pt x="122151" y="190244"/>
                    <a:pt x="116843" y="187602"/>
                    <a:pt x="114189" y="183639"/>
                  </a:cubicBezTo>
                  <a:cubicBezTo>
                    <a:pt x="104900" y="175712"/>
                    <a:pt x="95610" y="159858"/>
                    <a:pt x="91629" y="151931"/>
                  </a:cubicBezTo>
                  <a:cubicBezTo>
                    <a:pt x="84994" y="150610"/>
                    <a:pt x="73050" y="146647"/>
                    <a:pt x="67742" y="125508"/>
                  </a:cubicBezTo>
                  <a:cubicBezTo>
                    <a:pt x="65088" y="114939"/>
                    <a:pt x="65088" y="107012"/>
                    <a:pt x="70396" y="100407"/>
                  </a:cubicBezTo>
                  <a:cubicBezTo>
                    <a:pt x="71723" y="96443"/>
                    <a:pt x="74377" y="95122"/>
                    <a:pt x="75704" y="93801"/>
                  </a:cubicBezTo>
                  <a:cubicBezTo>
                    <a:pt x="75704" y="91159"/>
                    <a:pt x="75704" y="88516"/>
                    <a:pt x="77031" y="85874"/>
                  </a:cubicBezTo>
                  <a:cubicBezTo>
                    <a:pt x="73050" y="80590"/>
                    <a:pt x="67742" y="68699"/>
                    <a:pt x="74377" y="50203"/>
                  </a:cubicBezTo>
                  <a:cubicBezTo>
                    <a:pt x="81013" y="30386"/>
                    <a:pt x="95610" y="27744"/>
                    <a:pt x="103572" y="27744"/>
                  </a:cubicBezTo>
                  <a:cubicBezTo>
                    <a:pt x="106227" y="22459"/>
                    <a:pt x="111535" y="17175"/>
                    <a:pt x="119497" y="10569"/>
                  </a:cubicBezTo>
                  <a:cubicBezTo>
                    <a:pt x="128786" y="3963"/>
                    <a:pt x="142057" y="0"/>
                    <a:pt x="1553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35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1384520" y="1347614"/>
            <a:ext cx="2959735" cy="1015070"/>
            <a:chOff x="1472054" y="1461822"/>
            <a:chExt cx="2959735" cy="1015070"/>
          </a:xfrm>
        </p:grpSpPr>
        <p:sp>
          <p:nvSpPr>
            <p:cNvPr id="11" name="文本框 7"/>
            <p:cNvSpPr txBox="1"/>
            <p:nvPr/>
          </p:nvSpPr>
          <p:spPr>
            <a:xfrm>
              <a:off x="1472054" y="1461822"/>
              <a:ext cx="1159292" cy="384721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cs typeface="+mn-ea"/>
                </a:rPr>
                <a:t>添加标题</a:t>
              </a:r>
              <a:endParaRPr lang="zh-CN" altLang="en-US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endParaRPr>
            </a:p>
          </p:txBody>
        </p:sp>
        <p:sp>
          <p:nvSpPr>
            <p:cNvPr id="12" name="文本框 8"/>
            <p:cNvSpPr txBox="1"/>
            <p:nvPr/>
          </p:nvSpPr>
          <p:spPr>
            <a:xfrm>
              <a:off x="1472054" y="1779662"/>
              <a:ext cx="2959735" cy="6972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eaLnBrk="1" hangingPunct="1">
                <a:lnSpc>
                  <a:spcPct val="125000"/>
                </a:lnSpc>
                <a:buFont typeface="Arial" panose="020B0604020202020204" pitchFamily="34" charset="0"/>
                <a:buNone/>
              </a:pPr>
              <a:r>
                <a:rPr lang="zh-CN" altLang="en-US" sz="1050">
                  <a:latin typeface="+mn-ea"/>
                  <a:sym typeface="微软雅黑" panose="020B0503020204020204" pitchFamily="34" charset="-122"/>
                </a:rPr>
                <a:t>单击此处输入你的正文，文字是您思想的提炼，为了最终演示发布的良好效果，请尽量言简意赅的阐述观点。</a:t>
              </a:r>
              <a:endParaRPr lang="zh-CN" alt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endParaRP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698722" y="2498055"/>
            <a:ext cx="566056" cy="566057"/>
            <a:chOff x="1335315" y="2249715"/>
            <a:chExt cx="754742" cy="754742"/>
          </a:xfrm>
        </p:grpSpPr>
        <p:sp>
          <p:nvSpPr>
            <p:cNvPr id="20" name="椭圆 19"/>
            <p:cNvSpPr/>
            <p:nvPr/>
          </p:nvSpPr>
          <p:spPr>
            <a:xfrm>
              <a:off x="1335315" y="2249715"/>
              <a:ext cx="754742" cy="75474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35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endParaRPr>
            </a:p>
          </p:txBody>
        </p:sp>
        <p:sp>
          <p:nvSpPr>
            <p:cNvPr id="21" name="椭圆 16"/>
            <p:cNvSpPr/>
            <p:nvPr/>
          </p:nvSpPr>
          <p:spPr>
            <a:xfrm>
              <a:off x="1494971" y="2409372"/>
              <a:ext cx="435430" cy="435428"/>
            </a:xfrm>
            <a:custGeom>
              <a:avLst/>
              <a:gdLst>
                <a:gd name="connsiteX0" fmla="*/ 199497 w 331788"/>
                <a:gd name="connsiteY0" fmla="*/ 265112 h 331787"/>
                <a:gd name="connsiteX1" fmla="*/ 209798 w 331788"/>
                <a:gd name="connsiteY1" fmla="*/ 279217 h 331787"/>
                <a:gd name="connsiteX2" fmla="*/ 238126 w 331788"/>
                <a:gd name="connsiteY2" fmla="*/ 315118 h 331787"/>
                <a:gd name="connsiteX3" fmla="*/ 166018 w 331788"/>
                <a:gd name="connsiteY3" fmla="*/ 331787 h 331787"/>
                <a:gd name="connsiteX4" fmla="*/ 122238 w 331788"/>
                <a:gd name="connsiteY4" fmla="*/ 325376 h 331787"/>
                <a:gd name="connsiteX5" fmla="*/ 199497 w 331788"/>
                <a:gd name="connsiteY5" fmla="*/ 265112 h 331787"/>
                <a:gd name="connsiteX6" fmla="*/ 190500 w 331788"/>
                <a:gd name="connsiteY6" fmla="*/ 228600 h 331787"/>
                <a:gd name="connsiteX7" fmla="*/ 201490 w 331788"/>
                <a:gd name="connsiteY7" fmla="*/ 228600 h 331787"/>
                <a:gd name="connsiteX8" fmla="*/ 206375 w 331788"/>
                <a:gd name="connsiteY8" fmla="*/ 236394 h 331787"/>
                <a:gd name="connsiteX9" fmla="*/ 200269 w 331788"/>
                <a:gd name="connsiteY9" fmla="*/ 242888 h 331787"/>
                <a:gd name="connsiteX10" fmla="*/ 190500 w 331788"/>
                <a:gd name="connsiteY10" fmla="*/ 228600 h 331787"/>
                <a:gd name="connsiteX11" fmla="*/ 146452 w 331788"/>
                <a:gd name="connsiteY11" fmla="*/ 228600 h 331787"/>
                <a:gd name="connsiteX12" fmla="*/ 164590 w 331788"/>
                <a:gd name="connsiteY12" fmla="*/ 229897 h 331787"/>
                <a:gd name="connsiteX13" fmla="*/ 165885 w 331788"/>
                <a:gd name="connsiteY13" fmla="*/ 229897 h 331787"/>
                <a:gd name="connsiteX14" fmla="*/ 173659 w 331788"/>
                <a:gd name="connsiteY14" fmla="*/ 229897 h 331787"/>
                <a:gd name="connsiteX15" fmla="*/ 190501 w 331788"/>
                <a:gd name="connsiteY15" fmla="*/ 253240 h 331787"/>
                <a:gd name="connsiteX16" fmla="*/ 103699 w 331788"/>
                <a:gd name="connsiteY16" fmla="*/ 320675 h 331787"/>
                <a:gd name="connsiteX17" fmla="*/ 77788 w 331788"/>
                <a:gd name="connsiteY17" fmla="*/ 306410 h 331787"/>
                <a:gd name="connsiteX18" fmla="*/ 112768 w 331788"/>
                <a:gd name="connsiteY18" fmla="*/ 244162 h 331787"/>
                <a:gd name="connsiteX19" fmla="*/ 121837 w 331788"/>
                <a:gd name="connsiteY19" fmla="*/ 245459 h 331787"/>
                <a:gd name="connsiteX20" fmla="*/ 146452 w 331788"/>
                <a:gd name="connsiteY20" fmla="*/ 228600 h 331787"/>
                <a:gd name="connsiteX21" fmla="*/ 323851 w 331788"/>
                <a:gd name="connsiteY21" fmla="*/ 217487 h 331787"/>
                <a:gd name="connsiteX22" fmla="*/ 249631 w 331788"/>
                <a:gd name="connsiteY22" fmla="*/ 307975 h 331787"/>
                <a:gd name="connsiteX23" fmla="*/ 207963 w 331788"/>
                <a:gd name="connsiteY23" fmla="*/ 253682 h 331787"/>
                <a:gd name="connsiteX24" fmla="*/ 218380 w 331788"/>
                <a:gd name="connsiteY24" fmla="*/ 243341 h 331787"/>
                <a:gd name="connsiteX25" fmla="*/ 227495 w 331788"/>
                <a:gd name="connsiteY25" fmla="*/ 244634 h 331787"/>
                <a:gd name="connsiteX26" fmla="*/ 253537 w 331788"/>
                <a:gd name="connsiteY26" fmla="*/ 225243 h 331787"/>
                <a:gd name="connsiteX27" fmla="*/ 323851 w 331788"/>
                <a:gd name="connsiteY27" fmla="*/ 217487 h 331787"/>
                <a:gd name="connsiteX28" fmla="*/ 3175 w 331788"/>
                <a:gd name="connsiteY28" fmla="*/ 196850 h 331787"/>
                <a:gd name="connsiteX29" fmla="*/ 93642 w 331788"/>
                <a:gd name="connsiteY29" fmla="*/ 222902 h 331787"/>
                <a:gd name="connsiteX30" fmla="*/ 100013 w 331788"/>
                <a:gd name="connsiteY30" fmla="*/ 235927 h 331787"/>
                <a:gd name="connsiteX31" fmla="*/ 65610 w 331788"/>
                <a:gd name="connsiteY31" fmla="*/ 298450 h 331787"/>
                <a:gd name="connsiteX32" fmla="*/ 3175 w 331788"/>
                <a:gd name="connsiteY32" fmla="*/ 196850 h 331787"/>
                <a:gd name="connsiteX33" fmla="*/ 146517 w 331788"/>
                <a:gd name="connsiteY33" fmla="*/ 192087 h 331787"/>
                <a:gd name="connsiteX34" fmla="*/ 163513 w 331788"/>
                <a:gd name="connsiteY34" fmla="*/ 215900 h 331787"/>
                <a:gd name="connsiteX35" fmla="*/ 147825 w 331788"/>
                <a:gd name="connsiteY35" fmla="*/ 214577 h 331787"/>
                <a:gd name="connsiteX36" fmla="*/ 141288 w 331788"/>
                <a:gd name="connsiteY36" fmla="*/ 200025 h 331787"/>
                <a:gd name="connsiteX37" fmla="*/ 146517 w 331788"/>
                <a:gd name="connsiteY37" fmla="*/ 192087 h 331787"/>
                <a:gd name="connsiteX38" fmla="*/ 277877 w 331788"/>
                <a:gd name="connsiteY38" fmla="*/ 160337 h 331787"/>
                <a:gd name="connsiteX39" fmla="*/ 314326 w 331788"/>
                <a:gd name="connsiteY39" fmla="*/ 204624 h 331787"/>
                <a:gd name="connsiteX40" fmla="*/ 253143 w 331788"/>
                <a:gd name="connsiteY40" fmla="*/ 211137 h 331787"/>
                <a:gd name="connsiteX41" fmla="*/ 249238 w 331788"/>
                <a:gd name="connsiteY41" fmla="*/ 203322 h 331787"/>
                <a:gd name="connsiteX42" fmla="*/ 277877 w 331788"/>
                <a:gd name="connsiteY42" fmla="*/ 160337 h 331787"/>
                <a:gd name="connsiteX43" fmla="*/ 290513 w 331788"/>
                <a:gd name="connsiteY43" fmla="*/ 153987 h 331787"/>
                <a:gd name="connsiteX44" fmla="*/ 331788 w 331788"/>
                <a:gd name="connsiteY44" fmla="*/ 167061 h 331787"/>
                <a:gd name="connsiteX45" fmla="*/ 329125 w 331788"/>
                <a:gd name="connsiteY45" fmla="*/ 198437 h 331787"/>
                <a:gd name="connsiteX46" fmla="*/ 290513 w 331788"/>
                <a:gd name="connsiteY46" fmla="*/ 153987 h 331787"/>
                <a:gd name="connsiteX47" fmla="*/ 113341 w 331788"/>
                <a:gd name="connsiteY47" fmla="*/ 139700 h 331787"/>
                <a:gd name="connsiteX48" fmla="*/ 130085 w 331788"/>
                <a:gd name="connsiteY48" fmla="*/ 169324 h 331787"/>
                <a:gd name="connsiteX49" fmla="*/ 136525 w 331788"/>
                <a:gd name="connsiteY49" fmla="*/ 178340 h 331787"/>
                <a:gd name="connsiteX50" fmla="*/ 128797 w 331788"/>
                <a:gd name="connsiteY50" fmla="*/ 191219 h 331787"/>
                <a:gd name="connsiteX51" fmla="*/ 121069 w 331788"/>
                <a:gd name="connsiteY51" fmla="*/ 189932 h 331787"/>
                <a:gd name="connsiteX52" fmla="*/ 95310 w 331788"/>
                <a:gd name="connsiteY52" fmla="*/ 207963 h 331787"/>
                <a:gd name="connsiteX53" fmla="*/ 1288 w 331788"/>
                <a:gd name="connsiteY53" fmla="*/ 179628 h 331787"/>
                <a:gd name="connsiteX54" fmla="*/ 0 w 331788"/>
                <a:gd name="connsiteY54" fmla="*/ 165460 h 331787"/>
                <a:gd name="connsiteX55" fmla="*/ 1288 w 331788"/>
                <a:gd name="connsiteY55" fmla="*/ 151292 h 331787"/>
                <a:gd name="connsiteX56" fmla="*/ 113341 w 331788"/>
                <a:gd name="connsiteY56" fmla="*/ 139700 h 331787"/>
                <a:gd name="connsiteX57" fmla="*/ 186315 w 331788"/>
                <a:gd name="connsiteY57" fmla="*/ 138112 h 331787"/>
                <a:gd name="connsiteX58" fmla="*/ 268288 w 331788"/>
                <a:gd name="connsiteY58" fmla="*/ 149780 h 331787"/>
                <a:gd name="connsiteX59" fmla="*/ 238829 w 331788"/>
                <a:gd name="connsiteY59" fmla="*/ 193860 h 331787"/>
                <a:gd name="connsiteX60" fmla="*/ 227301 w 331788"/>
                <a:gd name="connsiteY60" fmla="*/ 191267 h 331787"/>
                <a:gd name="connsiteX61" fmla="*/ 200404 w 331788"/>
                <a:gd name="connsiteY61" fmla="*/ 214604 h 331787"/>
                <a:gd name="connsiteX62" fmla="*/ 179911 w 331788"/>
                <a:gd name="connsiteY62" fmla="*/ 215900 h 331787"/>
                <a:gd name="connsiteX63" fmla="*/ 155575 w 331788"/>
                <a:gd name="connsiteY63" fmla="*/ 179599 h 331787"/>
                <a:gd name="connsiteX64" fmla="*/ 173507 w 331788"/>
                <a:gd name="connsiteY64" fmla="*/ 154966 h 331787"/>
                <a:gd name="connsiteX65" fmla="*/ 186315 w 331788"/>
                <a:gd name="connsiteY65" fmla="*/ 138112 h 331787"/>
                <a:gd name="connsiteX66" fmla="*/ 168276 w 331788"/>
                <a:gd name="connsiteY66" fmla="*/ 138112 h 331787"/>
                <a:gd name="connsiteX67" fmla="*/ 161661 w 331788"/>
                <a:gd name="connsiteY67" fmla="*/ 145566 h 331787"/>
                <a:gd name="connsiteX68" fmla="*/ 145786 w 331788"/>
                <a:gd name="connsiteY68" fmla="*/ 166687 h 331787"/>
                <a:gd name="connsiteX69" fmla="*/ 141817 w 331788"/>
                <a:gd name="connsiteY69" fmla="*/ 161718 h 331787"/>
                <a:gd name="connsiteX70" fmla="*/ 128588 w 331788"/>
                <a:gd name="connsiteY70" fmla="*/ 139354 h 331787"/>
                <a:gd name="connsiteX71" fmla="*/ 168276 w 331788"/>
                <a:gd name="connsiteY71" fmla="*/ 138112 h 331787"/>
                <a:gd name="connsiteX72" fmla="*/ 220028 w 331788"/>
                <a:gd name="connsiteY72" fmla="*/ 103187 h 331787"/>
                <a:gd name="connsiteX73" fmla="*/ 232728 w 331788"/>
                <a:gd name="connsiteY73" fmla="*/ 105784 h 331787"/>
                <a:gd name="connsiteX74" fmla="*/ 237808 w 331788"/>
                <a:gd name="connsiteY74" fmla="*/ 105784 h 331787"/>
                <a:gd name="connsiteX75" fmla="*/ 246698 w 331788"/>
                <a:gd name="connsiteY75" fmla="*/ 118773 h 331787"/>
                <a:gd name="connsiteX76" fmla="*/ 255588 w 331788"/>
                <a:gd name="connsiteY76" fmla="*/ 131762 h 331787"/>
                <a:gd name="connsiteX77" fmla="*/ 198438 w 331788"/>
                <a:gd name="connsiteY77" fmla="*/ 125267 h 331787"/>
                <a:gd name="connsiteX78" fmla="*/ 220028 w 331788"/>
                <a:gd name="connsiteY78" fmla="*/ 103187 h 331787"/>
                <a:gd name="connsiteX79" fmla="*/ 317236 w 331788"/>
                <a:gd name="connsiteY79" fmla="*/ 98425 h 331787"/>
                <a:gd name="connsiteX80" fmla="*/ 331788 w 331788"/>
                <a:gd name="connsiteY80" fmla="*/ 152400 h 331787"/>
                <a:gd name="connsiteX81" fmla="*/ 292100 w 331788"/>
                <a:gd name="connsiteY81" fmla="*/ 140552 h 331787"/>
                <a:gd name="connsiteX82" fmla="*/ 317236 w 331788"/>
                <a:gd name="connsiteY82" fmla="*/ 98425 h 331787"/>
                <a:gd name="connsiteX83" fmla="*/ 286068 w 331788"/>
                <a:gd name="connsiteY83" fmla="*/ 52387 h 331787"/>
                <a:gd name="connsiteX84" fmla="*/ 309563 w 331788"/>
                <a:gd name="connsiteY84" fmla="*/ 84748 h 331787"/>
                <a:gd name="connsiteX85" fmla="*/ 278236 w 331788"/>
                <a:gd name="connsiteY85" fmla="*/ 136525 h 331787"/>
                <a:gd name="connsiteX86" fmla="*/ 276931 w 331788"/>
                <a:gd name="connsiteY86" fmla="*/ 136525 h 331787"/>
                <a:gd name="connsiteX87" fmla="*/ 258657 w 331788"/>
                <a:gd name="connsiteY87" fmla="*/ 110636 h 331787"/>
                <a:gd name="connsiteX88" fmla="*/ 250825 w 331788"/>
                <a:gd name="connsiteY88" fmla="*/ 98986 h 331787"/>
                <a:gd name="connsiteX89" fmla="*/ 259962 w 331788"/>
                <a:gd name="connsiteY89" fmla="*/ 78275 h 331787"/>
                <a:gd name="connsiteX90" fmla="*/ 258657 w 331788"/>
                <a:gd name="connsiteY90" fmla="*/ 70509 h 331787"/>
                <a:gd name="connsiteX91" fmla="*/ 286068 w 331788"/>
                <a:gd name="connsiteY91" fmla="*/ 52387 h 331787"/>
                <a:gd name="connsiteX92" fmla="*/ 73025 w 331788"/>
                <a:gd name="connsiteY92" fmla="*/ 28575 h 331787"/>
                <a:gd name="connsiteX93" fmla="*/ 107950 w 331788"/>
                <a:gd name="connsiteY93" fmla="*/ 126377 h 331787"/>
                <a:gd name="connsiteX94" fmla="*/ 3175 w 331788"/>
                <a:gd name="connsiteY94" fmla="*/ 138113 h 331787"/>
                <a:gd name="connsiteX95" fmla="*/ 73025 w 331788"/>
                <a:gd name="connsiteY95" fmla="*/ 28575 h 331787"/>
                <a:gd name="connsiteX96" fmla="*/ 203200 w 331788"/>
                <a:gd name="connsiteY96" fmla="*/ 4762 h 331787"/>
                <a:gd name="connsiteX97" fmla="*/ 274638 w 331788"/>
                <a:gd name="connsiteY97" fmla="*/ 41817 h 331787"/>
                <a:gd name="connsiteX98" fmla="*/ 251258 w 331788"/>
                <a:gd name="connsiteY98" fmla="*/ 57150 h 331787"/>
                <a:gd name="connsiteX99" fmla="*/ 233074 w 331788"/>
                <a:gd name="connsiteY99" fmla="*/ 50761 h 331787"/>
                <a:gd name="connsiteX100" fmla="*/ 225281 w 331788"/>
                <a:gd name="connsiteY100" fmla="*/ 52039 h 331787"/>
                <a:gd name="connsiteX101" fmla="*/ 203200 w 331788"/>
                <a:gd name="connsiteY101" fmla="*/ 4762 h 331787"/>
                <a:gd name="connsiteX102" fmla="*/ 165260 w 331788"/>
                <a:gd name="connsiteY102" fmla="*/ 0 h 331787"/>
                <a:gd name="connsiteX103" fmla="*/ 185786 w 331788"/>
                <a:gd name="connsiteY103" fmla="*/ 1290 h 331787"/>
                <a:gd name="connsiteX104" fmla="*/ 212725 w 331788"/>
                <a:gd name="connsiteY104" fmla="*/ 59333 h 331787"/>
                <a:gd name="connsiteX105" fmla="*/ 205028 w 331788"/>
                <a:gd name="connsiteY105" fmla="*/ 77390 h 331787"/>
                <a:gd name="connsiteX106" fmla="*/ 208876 w 331788"/>
                <a:gd name="connsiteY106" fmla="*/ 91579 h 331787"/>
                <a:gd name="connsiteX107" fmla="*/ 179371 w 331788"/>
                <a:gd name="connsiteY107" fmla="*/ 122535 h 331787"/>
                <a:gd name="connsiteX108" fmla="*/ 176806 w 331788"/>
                <a:gd name="connsiteY108" fmla="*/ 122535 h 331787"/>
                <a:gd name="connsiteX109" fmla="*/ 122927 w 331788"/>
                <a:gd name="connsiteY109" fmla="*/ 123825 h 331787"/>
                <a:gd name="connsiteX110" fmla="*/ 85725 w 331788"/>
                <a:gd name="connsiteY110" fmla="*/ 20637 h 331787"/>
                <a:gd name="connsiteX111" fmla="*/ 165260 w 331788"/>
                <a:gd name="connsiteY111" fmla="*/ 0 h 331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331788" h="331787">
                  <a:moveTo>
                    <a:pt x="199497" y="265112"/>
                  </a:moveTo>
                  <a:cubicBezTo>
                    <a:pt x="203360" y="270241"/>
                    <a:pt x="205935" y="274088"/>
                    <a:pt x="209798" y="279217"/>
                  </a:cubicBezTo>
                  <a:cubicBezTo>
                    <a:pt x="222674" y="295885"/>
                    <a:pt x="231688" y="307425"/>
                    <a:pt x="238126" y="315118"/>
                  </a:cubicBezTo>
                  <a:cubicBezTo>
                    <a:pt x="216236" y="325376"/>
                    <a:pt x="191771" y="331787"/>
                    <a:pt x="166018" y="331787"/>
                  </a:cubicBezTo>
                  <a:cubicBezTo>
                    <a:pt x="150566" y="331787"/>
                    <a:pt x="136402" y="329223"/>
                    <a:pt x="122238" y="325376"/>
                  </a:cubicBezTo>
                  <a:cubicBezTo>
                    <a:pt x="141553" y="312554"/>
                    <a:pt x="169881" y="293321"/>
                    <a:pt x="199497" y="265112"/>
                  </a:cubicBezTo>
                  <a:close/>
                  <a:moveTo>
                    <a:pt x="190500" y="228600"/>
                  </a:moveTo>
                  <a:cubicBezTo>
                    <a:pt x="194163" y="228600"/>
                    <a:pt x="197827" y="228600"/>
                    <a:pt x="201490" y="228600"/>
                  </a:cubicBezTo>
                  <a:cubicBezTo>
                    <a:pt x="202712" y="231198"/>
                    <a:pt x="203933" y="233796"/>
                    <a:pt x="206375" y="236394"/>
                  </a:cubicBezTo>
                  <a:cubicBezTo>
                    <a:pt x="203933" y="237693"/>
                    <a:pt x="201490" y="240290"/>
                    <a:pt x="200269" y="242888"/>
                  </a:cubicBezTo>
                  <a:cubicBezTo>
                    <a:pt x="196606" y="237693"/>
                    <a:pt x="194163" y="233796"/>
                    <a:pt x="190500" y="228600"/>
                  </a:cubicBezTo>
                  <a:close/>
                  <a:moveTo>
                    <a:pt x="146452" y="228600"/>
                  </a:moveTo>
                  <a:cubicBezTo>
                    <a:pt x="152930" y="228600"/>
                    <a:pt x="159408" y="229897"/>
                    <a:pt x="164590" y="229897"/>
                  </a:cubicBezTo>
                  <a:cubicBezTo>
                    <a:pt x="164590" y="229897"/>
                    <a:pt x="164590" y="229897"/>
                    <a:pt x="165885" y="229897"/>
                  </a:cubicBezTo>
                  <a:cubicBezTo>
                    <a:pt x="168477" y="229897"/>
                    <a:pt x="171068" y="229897"/>
                    <a:pt x="173659" y="229897"/>
                  </a:cubicBezTo>
                  <a:cubicBezTo>
                    <a:pt x="178841" y="237678"/>
                    <a:pt x="185319" y="245459"/>
                    <a:pt x="190501" y="253240"/>
                  </a:cubicBezTo>
                  <a:cubicBezTo>
                    <a:pt x="156817" y="286958"/>
                    <a:pt x="123132" y="309004"/>
                    <a:pt x="103699" y="320675"/>
                  </a:cubicBezTo>
                  <a:cubicBezTo>
                    <a:pt x="94630" y="316785"/>
                    <a:pt x="85561" y="311597"/>
                    <a:pt x="77788" y="306410"/>
                  </a:cubicBezTo>
                  <a:cubicBezTo>
                    <a:pt x="84266" y="293442"/>
                    <a:pt x="97221" y="271396"/>
                    <a:pt x="112768" y="244162"/>
                  </a:cubicBezTo>
                  <a:cubicBezTo>
                    <a:pt x="115359" y="245459"/>
                    <a:pt x="117950" y="245459"/>
                    <a:pt x="121837" y="245459"/>
                  </a:cubicBezTo>
                  <a:cubicBezTo>
                    <a:pt x="132201" y="245459"/>
                    <a:pt x="142566" y="238975"/>
                    <a:pt x="146452" y="228600"/>
                  </a:cubicBezTo>
                  <a:close/>
                  <a:moveTo>
                    <a:pt x="323851" y="217487"/>
                  </a:moveTo>
                  <a:cubicBezTo>
                    <a:pt x="310830" y="256268"/>
                    <a:pt x="284788" y="287292"/>
                    <a:pt x="249631" y="307975"/>
                  </a:cubicBezTo>
                  <a:cubicBezTo>
                    <a:pt x="240516" y="295048"/>
                    <a:pt x="224890" y="275658"/>
                    <a:pt x="207963" y="253682"/>
                  </a:cubicBezTo>
                  <a:cubicBezTo>
                    <a:pt x="211869" y="249804"/>
                    <a:pt x="214474" y="247219"/>
                    <a:pt x="218380" y="243341"/>
                  </a:cubicBezTo>
                  <a:cubicBezTo>
                    <a:pt x="220984" y="244634"/>
                    <a:pt x="223588" y="244634"/>
                    <a:pt x="227495" y="244634"/>
                  </a:cubicBezTo>
                  <a:cubicBezTo>
                    <a:pt x="239214" y="244634"/>
                    <a:pt x="250933" y="236878"/>
                    <a:pt x="253537" y="225243"/>
                  </a:cubicBezTo>
                  <a:cubicBezTo>
                    <a:pt x="280881" y="222658"/>
                    <a:pt x="304319" y="220073"/>
                    <a:pt x="323851" y="217487"/>
                  </a:cubicBezTo>
                  <a:close/>
                  <a:moveTo>
                    <a:pt x="3175" y="196850"/>
                  </a:moveTo>
                  <a:cubicBezTo>
                    <a:pt x="23562" y="204666"/>
                    <a:pt x="55417" y="215086"/>
                    <a:pt x="93642" y="222902"/>
                  </a:cubicBezTo>
                  <a:cubicBezTo>
                    <a:pt x="94916" y="228112"/>
                    <a:pt x="96190" y="232019"/>
                    <a:pt x="100013" y="235927"/>
                  </a:cubicBezTo>
                  <a:cubicBezTo>
                    <a:pt x="84723" y="261978"/>
                    <a:pt x="71981" y="284122"/>
                    <a:pt x="65610" y="298450"/>
                  </a:cubicBezTo>
                  <a:cubicBezTo>
                    <a:pt x="33755" y="273702"/>
                    <a:pt x="10820" y="237230"/>
                    <a:pt x="3175" y="196850"/>
                  </a:cubicBezTo>
                  <a:close/>
                  <a:moveTo>
                    <a:pt x="146517" y="192087"/>
                  </a:moveTo>
                  <a:cubicBezTo>
                    <a:pt x="151747" y="200025"/>
                    <a:pt x="156976" y="207963"/>
                    <a:pt x="163513" y="215900"/>
                  </a:cubicBezTo>
                  <a:cubicBezTo>
                    <a:pt x="158284" y="215900"/>
                    <a:pt x="153054" y="214577"/>
                    <a:pt x="147825" y="214577"/>
                  </a:cubicBezTo>
                  <a:cubicBezTo>
                    <a:pt x="147825" y="209286"/>
                    <a:pt x="145210" y="203994"/>
                    <a:pt x="141288" y="200025"/>
                  </a:cubicBezTo>
                  <a:cubicBezTo>
                    <a:pt x="142595" y="197379"/>
                    <a:pt x="145210" y="194733"/>
                    <a:pt x="146517" y="192087"/>
                  </a:cubicBezTo>
                  <a:close/>
                  <a:moveTo>
                    <a:pt x="277877" y="160337"/>
                  </a:moveTo>
                  <a:cubicBezTo>
                    <a:pt x="290894" y="175968"/>
                    <a:pt x="302610" y="190296"/>
                    <a:pt x="314326" y="204624"/>
                  </a:cubicBezTo>
                  <a:cubicBezTo>
                    <a:pt x="297403" y="205927"/>
                    <a:pt x="276575" y="208532"/>
                    <a:pt x="253143" y="211137"/>
                  </a:cubicBezTo>
                  <a:cubicBezTo>
                    <a:pt x="251842" y="207230"/>
                    <a:pt x="251842" y="204624"/>
                    <a:pt x="249238" y="203322"/>
                  </a:cubicBezTo>
                  <a:cubicBezTo>
                    <a:pt x="259652" y="188994"/>
                    <a:pt x="270066" y="174665"/>
                    <a:pt x="277877" y="160337"/>
                  </a:cubicBezTo>
                  <a:close/>
                  <a:moveTo>
                    <a:pt x="290513" y="153987"/>
                  </a:moveTo>
                  <a:cubicBezTo>
                    <a:pt x="306490" y="159216"/>
                    <a:pt x="321136" y="163139"/>
                    <a:pt x="331788" y="167061"/>
                  </a:cubicBezTo>
                  <a:cubicBezTo>
                    <a:pt x="331788" y="178827"/>
                    <a:pt x="330457" y="187978"/>
                    <a:pt x="329125" y="198437"/>
                  </a:cubicBezTo>
                  <a:cubicBezTo>
                    <a:pt x="317142" y="185364"/>
                    <a:pt x="303828" y="170983"/>
                    <a:pt x="290513" y="153987"/>
                  </a:cubicBezTo>
                  <a:close/>
                  <a:moveTo>
                    <a:pt x="113341" y="139700"/>
                  </a:moveTo>
                  <a:cubicBezTo>
                    <a:pt x="118493" y="150004"/>
                    <a:pt x="124933" y="160307"/>
                    <a:pt x="130085" y="169324"/>
                  </a:cubicBezTo>
                  <a:cubicBezTo>
                    <a:pt x="132661" y="171900"/>
                    <a:pt x="135237" y="175764"/>
                    <a:pt x="136525" y="178340"/>
                  </a:cubicBezTo>
                  <a:cubicBezTo>
                    <a:pt x="133949" y="183492"/>
                    <a:pt x="131373" y="187356"/>
                    <a:pt x="128797" y="191219"/>
                  </a:cubicBezTo>
                  <a:cubicBezTo>
                    <a:pt x="126221" y="189932"/>
                    <a:pt x="123645" y="189932"/>
                    <a:pt x="121069" y="189932"/>
                  </a:cubicBezTo>
                  <a:cubicBezTo>
                    <a:pt x="109478" y="189932"/>
                    <a:pt x="99174" y="197659"/>
                    <a:pt x="95310" y="207963"/>
                  </a:cubicBezTo>
                  <a:cubicBezTo>
                    <a:pt x="52807" y="200235"/>
                    <a:pt x="19320" y="187356"/>
                    <a:pt x="1288" y="179628"/>
                  </a:cubicBezTo>
                  <a:cubicBezTo>
                    <a:pt x="0" y="174476"/>
                    <a:pt x="0" y="170612"/>
                    <a:pt x="0" y="165460"/>
                  </a:cubicBezTo>
                  <a:cubicBezTo>
                    <a:pt x="0" y="160307"/>
                    <a:pt x="0" y="156444"/>
                    <a:pt x="1288" y="151292"/>
                  </a:cubicBezTo>
                  <a:cubicBezTo>
                    <a:pt x="23183" y="147428"/>
                    <a:pt x="64399" y="142276"/>
                    <a:pt x="113341" y="139700"/>
                  </a:cubicBezTo>
                  <a:close/>
                  <a:moveTo>
                    <a:pt x="186315" y="138112"/>
                  </a:moveTo>
                  <a:cubicBezTo>
                    <a:pt x="215774" y="139408"/>
                    <a:pt x="243952" y="143298"/>
                    <a:pt x="268288" y="149780"/>
                  </a:cubicBezTo>
                  <a:cubicBezTo>
                    <a:pt x="259322" y="164042"/>
                    <a:pt x="249076" y="179599"/>
                    <a:pt x="238829" y="193860"/>
                  </a:cubicBezTo>
                  <a:cubicBezTo>
                    <a:pt x="234986" y="192564"/>
                    <a:pt x="231144" y="191267"/>
                    <a:pt x="227301" y="191267"/>
                  </a:cubicBezTo>
                  <a:cubicBezTo>
                    <a:pt x="213212" y="191267"/>
                    <a:pt x="201685" y="201639"/>
                    <a:pt x="200404" y="214604"/>
                  </a:cubicBezTo>
                  <a:cubicBezTo>
                    <a:pt x="194000" y="214604"/>
                    <a:pt x="186315" y="214604"/>
                    <a:pt x="179911" y="215900"/>
                  </a:cubicBezTo>
                  <a:cubicBezTo>
                    <a:pt x="170945" y="202936"/>
                    <a:pt x="163260" y="191267"/>
                    <a:pt x="155575" y="179599"/>
                  </a:cubicBezTo>
                  <a:cubicBezTo>
                    <a:pt x="160698" y="171820"/>
                    <a:pt x="167102" y="162745"/>
                    <a:pt x="173507" y="154966"/>
                  </a:cubicBezTo>
                  <a:cubicBezTo>
                    <a:pt x="177349" y="148483"/>
                    <a:pt x="182472" y="143298"/>
                    <a:pt x="186315" y="138112"/>
                  </a:cubicBezTo>
                  <a:close/>
                  <a:moveTo>
                    <a:pt x="168276" y="138112"/>
                  </a:moveTo>
                  <a:cubicBezTo>
                    <a:pt x="165630" y="140597"/>
                    <a:pt x="164307" y="143081"/>
                    <a:pt x="161661" y="145566"/>
                  </a:cubicBezTo>
                  <a:cubicBezTo>
                    <a:pt x="156370" y="153020"/>
                    <a:pt x="151078" y="159232"/>
                    <a:pt x="145786" y="166687"/>
                  </a:cubicBezTo>
                  <a:cubicBezTo>
                    <a:pt x="144463" y="165445"/>
                    <a:pt x="143140" y="162960"/>
                    <a:pt x="141817" y="161718"/>
                  </a:cubicBezTo>
                  <a:cubicBezTo>
                    <a:pt x="137849" y="154263"/>
                    <a:pt x="132557" y="146808"/>
                    <a:pt x="128588" y="139354"/>
                  </a:cubicBezTo>
                  <a:cubicBezTo>
                    <a:pt x="141817" y="139354"/>
                    <a:pt x="155047" y="138112"/>
                    <a:pt x="168276" y="138112"/>
                  </a:cubicBezTo>
                  <a:close/>
                  <a:moveTo>
                    <a:pt x="220028" y="103187"/>
                  </a:moveTo>
                  <a:cubicBezTo>
                    <a:pt x="223838" y="104486"/>
                    <a:pt x="227648" y="105784"/>
                    <a:pt x="232728" y="105784"/>
                  </a:cubicBezTo>
                  <a:cubicBezTo>
                    <a:pt x="233998" y="105784"/>
                    <a:pt x="236538" y="105784"/>
                    <a:pt x="237808" y="105784"/>
                  </a:cubicBezTo>
                  <a:cubicBezTo>
                    <a:pt x="241618" y="109681"/>
                    <a:pt x="244158" y="114877"/>
                    <a:pt x="246698" y="118773"/>
                  </a:cubicBezTo>
                  <a:cubicBezTo>
                    <a:pt x="249238" y="122670"/>
                    <a:pt x="253048" y="127865"/>
                    <a:pt x="255588" y="131762"/>
                  </a:cubicBezTo>
                  <a:cubicBezTo>
                    <a:pt x="237808" y="129164"/>
                    <a:pt x="218758" y="126566"/>
                    <a:pt x="198438" y="125267"/>
                  </a:cubicBezTo>
                  <a:cubicBezTo>
                    <a:pt x="206058" y="117474"/>
                    <a:pt x="213678" y="109681"/>
                    <a:pt x="220028" y="103187"/>
                  </a:cubicBezTo>
                  <a:close/>
                  <a:moveTo>
                    <a:pt x="317236" y="98425"/>
                  </a:moveTo>
                  <a:cubicBezTo>
                    <a:pt x="325173" y="115539"/>
                    <a:pt x="329142" y="133969"/>
                    <a:pt x="331788" y="152400"/>
                  </a:cubicBezTo>
                  <a:cubicBezTo>
                    <a:pt x="319882" y="148450"/>
                    <a:pt x="306652" y="144501"/>
                    <a:pt x="292100" y="140552"/>
                  </a:cubicBezTo>
                  <a:cubicBezTo>
                    <a:pt x="301361" y="124754"/>
                    <a:pt x="310621" y="111589"/>
                    <a:pt x="317236" y="98425"/>
                  </a:cubicBezTo>
                  <a:close/>
                  <a:moveTo>
                    <a:pt x="286068" y="52387"/>
                  </a:moveTo>
                  <a:cubicBezTo>
                    <a:pt x="295205" y="61448"/>
                    <a:pt x="303037" y="71803"/>
                    <a:pt x="309563" y="84748"/>
                  </a:cubicBezTo>
                  <a:cubicBezTo>
                    <a:pt x="301731" y="98986"/>
                    <a:pt x="289984" y="117108"/>
                    <a:pt x="278236" y="136525"/>
                  </a:cubicBezTo>
                  <a:cubicBezTo>
                    <a:pt x="278236" y="136525"/>
                    <a:pt x="276931" y="136525"/>
                    <a:pt x="276931" y="136525"/>
                  </a:cubicBezTo>
                  <a:cubicBezTo>
                    <a:pt x="270404" y="127464"/>
                    <a:pt x="265183" y="119697"/>
                    <a:pt x="258657" y="110636"/>
                  </a:cubicBezTo>
                  <a:cubicBezTo>
                    <a:pt x="256046" y="106753"/>
                    <a:pt x="253436" y="102870"/>
                    <a:pt x="250825" y="98986"/>
                  </a:cubicBezTo>
                  <a:cubicBezTo>
                    <a:pt x="256046" y="93809"/>
                    <a:pt x="259962" y="86042"/>
                    <a:pt x="259962" y="78275"/>
                  </a:cubicBezTo>
                  <a:cubicBezTo>
                    <a:pt x="259962" y="75687"/>
                    <a:pt x="259962" y="73098"/>
                    <a:pt x="258657" y="70509"/>
                  </a:cubicBezTo>
                  <a:cubicBezTo>
                    <a:pt x="269099" y="62742"/>
                    <a:pt x="278236" y="57564"/>
                    <a:pt x="286068" y="52387"/>
                  </a:cubicBezTo>
                  <a:close/>
                  <a:moveTo>
                    <a:pt x="73025" y="28575"/>
                  </a:moveTo>
                  <a:cubicBezTo>
                    <a:pt x="79493" y="54655"/>
                    <a:pt x="92428" y="92472"/>
                    <a:pt x="107950" y="126377"/>
                  </a:cubicBezTo>
                  <a:cubicBezTo>
                    <a:pt x="63970" y="128985"/>
                    <a:pt x="25165" y="134201"/>
                    <a:pt x="3175" y="138113"/>
                  </a:cubicBezTo>
                  <a:cubicBezTo>
                    <a:pt x="10936" y="92472"/>
                    <a:pt x="36806" y="53351"/>
                    <a:pt x="73025" y="28575"/>
                  </a:cubicBezTo>
                  <a:close/>
                  <a:moveTo>
                    <a:pt x="203200" y="4762"/>
                  </a:moveTo>
                  <a:cubicBezTo>
                    <a:pt x="230476" y="11151"/>
                    <a:pt x="255155" y="23928"/>
                    <a:pt x="274638" y="41817"/>
                  </a:cubicBezTo>
                  <a:cubicBezTo>
                    <a:pt x="268144" y="45650"/>
                    <a:pt x="260350" y="52039"/>
                    <a:pt x="251258" y="57150"/>
                  </a:cubicBezTo>
                  <a:cubicBezTo>
                    <a:pt x="246063" y="53316"/>
                    <a:pt x="239568" y="50761"/>
                    <a:pt x="233074" y="50761"/>
                  </a:cubicBezTo>
                  <a:cubicBezTo>
                    <a:pt x="230476" y="50761"/>
                    <a:pt x="227879" y="50761"/>
                    <a:pt x="225281" y="52039"/>
                  </a:cubicBezTo>
                  <a:cubicBezTo>
                    <a:pt x="216189" y="34150"/>
                    <a:pt x="208395" y="17539"/>
                    <a:pt x="203200" y="4762"/>
                  </a:cubicBezTo>
                  <a:close/>
                  <a:moveTo>
                    <a:pt x="165260" y="0"/>
                  </a:moveTo>
                  <a:cubicBezTo>
                    <a:pt x="172957" y="0"/>
                    <a:pt x="179371" y="0"/>
                    <a:pt x="185786" y="1290"/>
                  </a:cubicBezTo>
                  <a:cubicBezTo>
                    <a:pt x="192200" y="15478"/>
                    <a:pt x="199897" y="36115"/>
                    <a:pt x="212725" y="59333"/>
                  </a:cubicBezTo>
                  <a:cubicBezTo>
                    <a:pt x="207594" y="63202"/>
                    <a:pt x="205028" y="69651"/>
                    <a:pt x="205028" y="77390"/>
                  </a:cubicBezTo>
                  <a:cubicBezTo>
                    <a:pt x="205028" y="82550"/>
                    <a:pt x="206311" y="87709"/>
                    <a:pt x="208876" y="91579"/>
                  </a:cubicBezTo>
                  <a:cubicBezTo>
                    <a:pt x="198614" y="100608"/>
                    <a:pt x="188351" y="110926"/>
                    <a:pt x="179371" y="122535"/>
                  </a:cubicBezTo>
                  <a:cubicBezTo>
                    <a:pt x="178089" y="122535"/>
                    <a:pt x="178089" y="122535"/>
                    <a:pt x="176806" y="122535"/>
                  </a:cubicBezTo>
                  <a:cubicBezTo>
                    <a:pt x="158846" y="122535"/>
                    <a:pt x="139604" y="123825"/>
                    <a:pt x="122927" y="123825"/>
                  </a:cubicBezTo>
                  <a:cubicBezTo>
                    <a:pt x="104967" y="87709"/>
                    <a:pt x="92139" y="45144"/>
                    <a:pt x="85725" y="20637"/>
                  </a:cubicBezTo>
                  <a:cubicBezTo>
                    <a:pt x="108816" y="7739"/>
                    <a:pt x="135755" y="0"/>
                    <a:pt x="16526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35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384520" y="2414414"/>
            <a:ext cx="2959735" cy="1015070"/>
            <a:chOff x="1472054" y="2528622"/>
            <a:chExt cx="2959735" cy="1015070"/>
          </a:xfrm>
        </p:grpSpPr>
        <p:sp>
          <p:nvSpPr>
            <p:cNvPr id="18" name="文本框 13"/>
            <p:cNvSpPr txBox="1"/>
            <p:nvPr/>
          </p:nvSpPr>
          <p:spPr>
            <a:xfrm>
              <a:off x="1472054" y="2528622"/>
              <a:ext cx="1159292" cy="384721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cs typeface="+mn-ea"/>
                </a:rPr>
                <a:t>添加标题</a:t>
              </a:r>
              <a:endParaRPr lang="zh-CN" altLang="en-US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endParaRPr>
            </a:p>
          </p:txBody>
        </p:sp>
        <p:sp>
          <p:nvSpPr>
            <p:cNvPr id="19" name="文本框 14"/>
            <p:cNvSpPr txBox="1"/>
            <p:nvPr/>
          </p:nvSpPr>
          <p:spPr>
            <a:xfrm>
              <a:off x="1472054" y="2846462"/>
              <a:ext cx="2959735" cy="6972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eaLnBrk="1" hangingPunct="1">
                <a:lnSpc>
                  <a:spcPct val="125000"/>
                </a:lnSpc>
                <a:buFont typeface="Arial" panose="020B0604020202020204" pitchFamily="34" charset="0"/>
                <a:buNone/>
              </a:pPr>
              <a:r>
                <a:rPr lang="zh-CN" altLang="en-US" sz="1050">
                  <a:latin typeface="+mn-ea"/>
                  <a:sym typeface="微软雅黑" panose="020B0503020204020204" pitchFamily="34" charset="-122"/>
                </a:rPr>
                <a:t>单击此处输入你的正文，文字是您思想的提炼，为了最终演示发布的良好效果，请尽量言简意赅的阐述观点。</a:t>
              </a:r>
              <a:endParaRPr lang="zh-CN" alt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698722" y="3564855"/>
            <a:ext cx="566056" cy="566057"/>
            <a:chOff x="1335315" y="2249715"/>
            <a:chExt cx="754742" cy="754742"/>
          </a:xfrm>
        </p:grpSpPr>
        <p:sp>
          <p:nvSpPr>
            <p:cNvPr id="27" name="椭圆 26"/>
            <p:cNvSpPr/>
            <p:nvPr/>
          </p:nvSpPr>
          <p:spPr>
            <a:xfrm>
              <a:off x="1335315" y="2249715"/>
              <a:ext cx="754742" cy="75474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35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endParaRPr>
            </a:p>
          </p:txBody>
        </p:sp>
        <p:sp>
          <p:nvSpPr>
            <p:cNvPr id="28" name="椭圆 23"/>
            <p:cNvSpPr/>
            <p:nvPr/>
          </p:nvSpPr>
          <p:spPr>
            <a:xfrm>
              <a:off x="1494971" y="2409371"/>
              <a:ext cx="435430" cy="435430"/>
            </a:xfrm>
            <a:custGeom>
              <a:avLst/>
              <a:gdLst>
                <a:gd name="connsiteX0" fmla="*/ 157638 w 338138"/>
                <a:gd name="connsiteY0" fmla="*/ 144463 h 338138"/>
                <a:gd name="connsiteX1" fmla="*/ 165544 w 338138"/>
                <a:gd name="connsiteY1" fmla="*/ 148443 h 338138"/>
                <a:gd name="connsiteX2" fmla="*/ 249865 w 338138"/>
                <a:gd name="connsiteY2" fmla="*/ 233341 h 338138"/>
                <a:gd name="connsiteX3" fmla="*/ 280167 w 338138"/>
                <a:gd name="connsiteY3" fmla="*/ 232015 h 338138"/>
                <a:gd name="connsiteX4" fmla="*/ 286755 w 338138"/>
                <a:gd name="connsiteY4" fmla="*/ 234668 h 338138"/>
                <a:gd name="connsiteX5" fmla="*/ 335503 w 338138"/>
                <a:gd name="connsiteY5" fmla="*/ 283750 h 338138"/>
                <a:gd name="connsiteX6" fmla="*/ 338138 w 338138"/>
                <a:gd name="connsiteY6" fmla="*/ 293036 h 338138"/>
                <a:gd name="connsiteX7" fmla="*/ 330233 w 338138"/>
                <a:gd name="connsiteY7" fmla="*/ 298342 h 338138"/>
                <a:gd name="connsiteX8" fmla="*/ 311788 w 338138"/>
                <a:gd name="connsiteY8" fmla="*/ 303648 h 338138"/>
                <a:gd name="connsiteX9" fmla="*/ 303883 w 338138"/>
                <a:gd name="connsiteY9" fmla="*/ 310281 h 338138"/>
                <a:gd name="connsiteX10" fmla="*/ 299930 w 338138"/>
                <a:gd name="connsiteY10" fmla="*/ 331505 h 338138"/>
                <a:gd name="connsiteX11" fmla="*/ 293343 w 338138"/>
                <a:gd name="connsiteY11" fmla="*/ 338138 h 338138"/>
                <a:gd name="connsiteX12" fmla="*/ 290708 w 338138"/>
                <a:gd name="connsiteY12" fmla="*/ 338138 h 338138"/>
                <a:gd name="connsiteX13" fmla="*/ 284120 w 338138"/>
                <a:gd name="connsiteY13" fmla="*/ 335485 h 338138"/>
                <a:gd name="connsiteX14" fmla="*/ 235372 w 338138"/>
                <a:gd name="connsiteY14" fmla="*/ 286403 h 338138"/>
                <a:gd name="connsiteX15" fmla="*/ 232737 w 338138"/>
                <a:gd name="connsiteY15" fmla="*/ 279770 h 338138"/>
                <a:gd name="connsiteX16" fmla="*/ 234054 w 338138"/>
                <a:gd name="connsiteY16" fmla="*/ 249260 h 338138"/>
                <a:gd name="connsiteX17" fmla="*/ 149733 w 338138"/>
                <a:gd name="connsiteY17" fmla="*/ 164361 h 338138"/>
                <a:gd name="connsiteX18" fmla="*/ 149733 w 338138"/>
                <a:gd name="connsiteY18" fmla="*/ 148443 h 338138"/>
                <a:gd name="connsiteX19" fmla="*/ 157638 w 338138"/>
                <a:gd name="connsiteY19" fmla="*/ 144463 h 338138"/>
                <a:gd name="connsiteX20" fmla="*/ 145922 w 338138"/>
                <a:gd name="connsiteY20" fmla="*/ 120650 h 338138"/>
                <a:gd name="connsiteX21" fmla="*/ 169863 w 338138"/>
                <a:gd name="connsiteY21" fmla="*/ 137383 h 338138"/>
                <a:gd name="connsiteX22" fmla="*/ 157893 w 338138"/>
                <a:gd name="connsiteY22" fmla="*/ 133522 h 338138"/>
                <a:gd name="connsiteX23" fmla="*/ 141931 w 338138"/>
                <a:gd name="connsiteY23" fmla="*/ 141245 h 338138"/>
                <a:gd name="connsiteX24" fmla="*/ 137941 w 338138"/>
                <a:gd name="connsiteY24" fmla="*/ 168275 h 338138"/>
                <a:gd name="connsiteX25" fmla="*/ 120650 w 338138"/>
                <a:gd name="connsiteY25" fmla="*/ 145106 h 338138"/>
                <a:gd name="connsiteX26" fmla="*/ 145922 w 338138"/>
                <a:gd name="connsiteY26" fmla="*/ 120650 h 338138"/>
                <a:gd name="connsiteX27" fmla="*/ 146051 w 338138"/>
                <a:gd name="connsiteY27" fmla="*/ 60325 h 338138"/>
                <a:gd name="connsiteX28" fmla="*/ 230188 w 338138"/>
                <a:gd name="connsiteY28" fmla="*/ 145257 h 338138"/>
                <a:gd name="connsiteX29" fmla="*/ 219671 w 338138"/>
                <a:gd name="connsiteY29" fmla="*/ 186395 h 338138"/>
                <a:gd name="connsiteX30" fmla="*/ 193378 w 338138"/>
                <a:gd name="connsiteY30" fmla="*/ 161181 h 338138"/>
                <a:gd name="connsiteX31" fmla="*/ 196007 w 338138"/>
                <a:gd name="connsiteY31" fmla="*/ 145257 h 338138"/>
                <a:gd name="connsiteX32" fmla="*/ 146051 w 338138"/>
                <a:gd name="connsiteY32" fmla="*/ 94828 h 338138"/>
                <a:gd name="connsiteX33" fmla="*/ 96094 w 338138"/>
                <a:gd name="connsiteY33" fmla="*/ 145257 h 338138"/>
                <a:gd name="connsiteX34" fmla="*/ 146051 w 338138"/>
                <a:gd name="connsiteY34" fmla="*/ 195685 h 338138"/>
                <a:gd name="connsiteX35" fmla="*/ 161827 w 338138"/>
                <a:gd name="connsiteY35" fmla="*/ 193031 h 338138"/>
                <a:gd name="connsiteX36" fmla="*/ 188119 w 338138"/>
                <a:gd name="connsiteY36" fmla="*/ 219572 h 338138"/>
                <a:gd name="connsiteX37" fmla="*/ 146051 w 338138"/>
                <a:gd name="connsiteY37" fmla="*/ 230188 h 338138"/>
                <a:gd name="connsiteX38" fmla="*/ 61913 w 338138"/>
                <a:gd name="connsiteY38" fmla="*/ 145257 h 338138"/>
                <a:gd name="connsiteX39" fmla="*/ 146051 w 338138"/>
                <a:gd name="connsiteY39" fmla="*/ 60325 h 338138"/>
                <a:gd name="connsiteX40" fmla="*/ 145257 w 338138"/>
                <a:gd name="connsiteY40" fmla="*/ 0 h 338138"/>
                <a:gd name="connsiteX41" fmla="*/ 290513 w 338138"/>
                <a:gd name="connsiteY41" fmla="*/ 145257 h 338138"/>
                <a:gd name="connsiteX42" fmla="*/ 269385 w 338138"/>
                <a:gd name="connsiteY42" fmla="*/ 221846 h 338138"/>
                <a:gd name="connsiteX43" fmla="*/ 254859 w 338138"/>
                <a:gd name="connsiteY43" fmla="*/ 221846 h 338138"/>
                <a:gd name="connsiteX44" fmla="*/ 239013 w 338138"/>
                <a:gd name="connsiteY44" fmla="*/ 206000 h 338138"/>
                <a:gd name="connsiteX45" fmla="*/ 256180 w 338138"/>
                <a:gd name="connsiteY45" fmla="*/ 145257 h 338138"/>
                <a:gd name="connsiteX46" fmla="*/ 145257 w 338138"/>
                <a:gd name="connsiteY46" fmla="*/ 34333 h 338138"/>
                <a:gd name="connsiteX47" fmla="*/ 34333 w 338138"/>
                <a:gd name="connsiteY47" fmla="*/ 145257 h 338138"/>
                <a:gd name="connsiteX48" fmla="*/ 145257 w 338138"/>
                <a:gd name="connsiteY48" fmla="*/ 256180 h 338138"/>
                <a:gd name="connsiteX49" fmla="*/ 206000 w 338138"/>
                <a:gd name="connsiteY49" fmla="*/ 239013 h 338138"/>
                <a:gd name="connsiteX50" fmla="*/ 221847 w 338138"/>
                <a:gd name="connsiteY50" fmla="*/ 254859 h 338138"/>
                <a:gd name="connsiteX51" fmla="*/ 221847 w 338138"/>
                <a:gd name="connsiteY51" fmla="*/ 269385 h 338138"/>
                <a:gd name="connsiteX52" fmla="*/ 145257 w 338138"/>
                <a:gd name="connsiteY52" fmla="*/ 290513 h 338138"/>
                <a:gd name="connsiteX53" fmla="*/ 0 w 338138"/>
                <a:gd name="connsiteY53" fmla="*/ 145257 h 338138"/>
                <a:gd name="connsiteX54" fmla="*/ 145257 w 338138"/>
                <a:gd name="connsiteY54" fmla="*/ 0 h 338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38138" h="338138">
                  <a:moveTo>
                    <a:pt x="157638" y="144463"/>
                  </a:moveTo>
                  <a:cubicBezTo>
                    <a:pt x="160273" y="144463"/>
                    <a:pt x="162908" y="145790"/>
                    <a:pt x="165544" y="148443"/>
                  </a:cubicBezTo>
                  <a:cubicBezTo>
                    <a:pt x="165544" y="148443"/>
                    <a:pt x="165544" y="148443"/>
                    <a:pt x="249865" y="233341"/>
                  </a:cubicBezTo>
                  <a:cubicBezTo>
                    <a:pt x="249865" y="233341"/>
                    <a:pt x="249865" y="233341"/>
                    <a:pt x="280167" y="232015"/>
                  </a:cubicBezTo>
                  <a:cubicBezTo>
                    <a:pt x="282803" y="232015"/>
                    <a:pt x="285438" y="233341"/>
                    <a:pt x="286755" y="234668"/>
                  </a:cubicBezTo>
                  <a:cubicBezTo>
                    <a:pt x="286755" y="234668"/>
                    <a:pt x="286755" y="234668"/>
                    <a:pt x="335503" y="283750"/>
                  </a:cubicBezTo>
                  <a:cubicBezTo>
                    <a:pt x="338138" y="286403"/>
                    <a:pt x="338138" y="289056"/>
                    <a:pt x="338138" y="293036"/>
                  </a:cubicBezTo>
                  <a:cubicBezTo>
                    <a:pt x="336821" y="295689"/>
                    <a:pt x="334186" y="298342"/>
                    <a:pt x="330233" y="298342"/>
                  </a:cubicBezTo>
                  <a:cubicBezTo>
                    <a:pt x="330233" y="298342"/>
                    <a:pt x="330233" y="298342"/>
                    <a:pt x="311788" y="303648"/>
                  </a:cubicBezTo>
                  <a:cubicBezTo>
                    <a:pt x="307835" y="303648"/>
                    <a:pt x="305200" y="306301"/>
                    <a:pt x="303883" y="310281"/>
                  </a:cubicBezTo>
                  <a:cubicBezTo>
                    <a:pt x="303883" y="310281"/>
                    <a:pt x="303883" y="310281"/>
                    <a:pt x="299930" y="331505"/>
                  </a:cubicBezTo>
                  <a:cubicBezTo>
                    <a:pt x="298613" y="334158"/>
                    <a:pt x="295978" y="336812"/>
                    <a:pt x="293343" y="338138"/>
                  </a:cubicBezTo>
                  <a:cubicBezTo>
                    <a:pt x="292025" y="338138"/>
                    <a:pt x="292025" y="338138"/>
                    <a:pt x="290708" y="338138"/>
                  </a:cubicBezTo>
                  <a:cubicBezTo>
                    <a:pt x="288073" y="338138"/>
                    <a:pt x="285438" y="336812"/>
                    <a:pt x="284120" y="335485"/>
                  </a:cubicBezTo>
                  <a:cubicBezTo>
                    <a:pt x="284120" y="335485"/>
                    <a:pt x="284120" y="335485"/>
                    <a:pt x="235372" y="286403"/>
                  </a:cubicBezTo>
                  <a:cubicBezTo>
                    <a:pt x="232737" y="283750"/>
                    <a:pt x="232737" y="281097"/>
                    <a:pt x="232737" y="279770"/>
                  </a:cubicBezTo>
                  <a:cubicBezTo>
                    <a:pt x="232737" y="279770"/>
                    <a:pt x="232737" y="279770"/>
                    <a:pt x="234054" y="249260"/>
                  </a:cubicBezTo>
                  <a:cubicBezTo>
                    <a:pt x="234054" y="249260"/>
                    <a:pt x="234054" y="249260"/>
                    <a:pt x="149733" y="164361"/>
                  </a:cubicBezTo>
                  <a:cubicBezTo>
                    <a:pt x="144463" y="159055"/>
                    <a:pt x="144463" y="152422"/>
                    <a:pt x="149733" y="148443"/>
                  </a:cubicBezTo>
                  <a:cubicBezTo>
                    <a:pt x="151051" y="145790"/>
                    <a:pt x="155003" y="144463"/>
                    <a:pt x="157638" y="144463"/>
                  </a:cubicBezTo>
                  <a:close/>
                  <a:moveTo>
                    <a:pt x="145922" y="120650"/>
                  </a:moveTo>
                  <a:cubicBezTo>
                    <a:pt x="157893" y="120650"/>
                    <a:pt x="167203" y="128373"/>
                    <a:pt x="169863" y="137383"/>
                  </a:cubicBezTo>
                  <a:cubicBezTo>
                    <a:pt x="167203" y="134809"/>
                    <a:pt x="161883" y="133522"/>
                    <a:pt x="157893" y="133522"/>
                  </a:cubicBezTo>
                  <a:cubicBezTo>
                    <a:pt x="151242" y="133522"/>
                    <a:pt x="145922" y="136096"/>
                    <a:pt x="141931" y="141245"/>
                  </a:cubicBezTo>
                  <a:cubicBezTo>
                    <a:pt x="133951" y="147680"/>
                    <a:pt x="132620" y="160552"/>
                    <a:pt x="137941" y="168275"/>
                  </a:cubicBezTo>
                  <a:cubicBezTo>
                    <a:pt x="128630" y="165701"/>
                    <a:pt x="120650" y="156691"/>
                    <a:pt x="120650" y="145106"/>
                  </a:cubicBezTo>
                  <a:cubicBezTo>
                    <a:pt x="120650" y="132234"/>
                    <a:pt x="132620" y="120650"/>
                    <a:pt x="145922" y="120650"/>
                  </a:cubicBezTo>
                  <a:close/>
                  <a:moveTo>
                    <a:pt x="146051" y="60325"/>
                  </a:moveTo>
                  <a:cubicBezTo>
                    <a:pt x="192063" y="60325"/>
                    <a:pt x="230188" y="98810"/>
                    <a:pt x="230188" y="145257"/>
                  </a:cubicBezTo>
                  <a:cubicBezTo>
                    <a:pt x="230188" y="159854"/>
                    <a:pt x="226244" y="174452"/>
                    <a:pt x="219671" y="186395"/>
                  </a:cubicBezTo>
                  <a:lnTo>
                    <a:pt x="193378" y="161181"/>
                  </a:lnTo>
                  <a:cubicBezTo>
                    <a:pt x="196007" y="155873"/>
                    <a:pt x="196007" y="150565"/>
                    <a:pt x="196007" y="145257"/>
                  </a:cubicBezTo>
                  <a:cubicBezTo>
                    <a:pt x="196007" y="117388"/>
                    <a:pt x="173658" y="94828"/>
                    <a:pt x="146051" y="94828"/>
                  </a:cubicBezTo>
                  <a:cubicBezTo>
                    <a:pt x="118443" y="94828"/>
                    <a:pt x="96094" y="117388"/>
                    <a:pt x="96094" y="145257"/>
                  </a:cubicBezTo>
                  <a:cubicBezTo>
                    <a:pt x="96094" y="173125"/>
                    <a:pt x="118443" y="195685"/>
                    <a:pt x="146051" y="195685"/>
                  </a:cubicBezTo>
                  <a:cubicBezTo>
                    <a:pt x="151309" y="195685"/>
                    <a:pt x="156568" y="194358"/>
                    <a:pt x="161827" y="193031"/>
                  </a:cubicBezTo>
                  <a:cubicBezTo>
                    <a:pt x="161827" y="193031"/>
                    <a:pt x="161827" y="193031"/>
                    <a:pt x="188119" y="219572"/>
                  </a:cubicBezTo>
                  <a:cubicBezTo>
                    <a:pt x="174973" y="226207"/>
                    <a:pt x="161827" y="230188"/>
                    <a:pt x="146051" y="230188"/>
                  </a:cubicBezTo>
                  <a:cubicBezTo>
                    <a:pt x="100038" y="230188"/>
                    <a:pt x="61913" y="191703"/>
                    <a:pt x="61913" y="145257"/>
                  </a:cubicBezTo>
                  <a:cubicBezTo>
                    <a:pt x="61913" y="98810"/>
                    <a:pt x="100038" y="60325"/>
                    <a:pt x="146051" y="60325"/>
                  </a:cubicBezTo>
                  <a:close/>
                  <a:moveTo>
                    <a:pt x="145257" y="0"/>
                  </a:moveTo>
                  <a:cubicBezTo>
                    <a:pt x="225808" y="0"/>
                    <a:pt x="290513" y="64705"/>
                    <a:pt x="290513" y="145257"/>
                  </a:cubicBezTo>
                  <a:cubicBezTo>
                    <a:pt x="290513" y="172987"/>
                    <a:pt x="282590" y="199398"/>
                    <a:pt x="269385" y="221846"/>
                  </a:cubicBezTo>
                  <a:cubicBezTo>
                    <a:pt x="269385" y="221846"/>
                    <a:pt x="269385" y="221846"/>
                    <a:pt x="254859" y="221846"/>
                  </a:cubicBezTo>
                  <a:cubicBezTo>
                    <a:pt x="254859" y="221846"/>
                    <a:pt x="254859" y="221846"/>
                    <a:pt x="239013" y="206000"/>
                  </a:cubicBezTo>
                  <a:cubicBezTo>
                    <a:pt x="249577" y="188833"/>
                    <a:pt x="256180" y="167705"/>
                    <a:pt x="256180" y="145257"/>
                  </a:cubicBezTo>
                  <a:cubicBezTo>
                    <a:pt x="256180" y="84513"/>
                    <a:pt x="207321" y="34333"/>
                    <a:pt x="145257" y="34333"/>
                  </a:cubicBezTo>
                  <a:cubicBezTo>
                    <a:pt x="84513" y="34333"/>
                    <a:pt x="34333" y="84513"/>
                    <a:pt x="34333" y="145257"/>
                  </a:cubicBezTo>
                  <a:cubicBezTo>
                    <a:pt x="34333" y="207321"/>
                    <a:pt x="84513" y="256180"/>
                    <a:pt x="145257" y="256180"/>
                  </a:cubicBezTo>
                  <a:cubicBezTo>
                    <a:pt x="167705" y="256180"/>
                    <a:pt x="188834" y="249577"/>
                    <a:pt x="206000" y="239013"/>
                  </a:cubicBezTo>
                  <a:cubicBezTo>
                    <a:pt x="206000" y="239013"/>
                    <a:pt x="206000" y="239013"/>
                    <a:pt x="221847" y="254859"/>
                  </a:cubicBezTo>
                  <a:cubicBezTo>
                    <a:pt x="221847" y="254859"/>
                    <a:pt x="221847" y="254859"/>
                    <a:pt x="221847" y="269385"/>
                  </a:cubicBezTo>
                  <a:cubicBezTo>
                    <a:pt x="199398" y="282590"/>
                    <a:pt x="172988" y="290513"/>
                    <a:pt x="145257" y="290513"/>
                  </a:cubicBezTo>
                  <a:cubicBezTo>
                    <a:pt x="64705" y="290513"/>
                    <a:pt x="0" y="225808"/>
                    <a:pt x="0" y="145257"/>
                  </a:cubicBezTo>
                  <a:cubicBezTo>
                    <a:pt x="0" y="64705"/>
                    <a:pt x="64705" y="0"/>
                    <a:pt x="14525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35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1384520" y="3481214"/>
            <a:ext cx="2959735" cy="1015070"/>
            <a:chOff x="1472054" y="3595422"/>
            <a:chExt cx="2959735" cy="1015070"/>
          </a:xfrm>
        </p:grpSpPr>
        <p:sp>
          <p:nvSpPr>
            <p:cNvPr id="25" name="文本框 20"/>
            <p:cNvSpPr txBox="1"/>
            <p:nvPr/>
          </p:nvSpPr>
          <p:spPr>
            <a:xfrm>
              <a:off x="1472054" y="3595422"/>
              <a:ext cx="1159292" cy="384721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cs typeface="+mn-ea"/>
                </a:rPr>
                <a:t>添加标题</a:t>
              </a:r>
              <a:endParaRPr lang="zh-CN" altLang="en-US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endParaRPr>
            </a:p>
          </p:txBody>
        </p:sp>
        <p:sp>
          <p:nvSpPr>
            <p:cNvPr id="26" name="文本框 21"/>
            <p:cNvSpPr txBox="1"/>
            <p:nvPr/>
          </p:nvSpPr>
          <p:spPr>
            <a:xfrm>
              <a:off x="1472054" y="3913262"/>
              <a:ext cx="2959735" cy="6972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eaLnBrk="1" hangingPunct="1">
                <a:lnSpc>
                  <a:spcPct val="125000"/>
                </a:lnSpc>
                <a:buFont typeface="Arial" panose="020B0604020202020204" pitchFamily="34" charset="0"/>
                <a:buNone/>
              </a:pPr>
              <a:r>
                <a:rPr lang="zh-CN" altLang="en-US" sz="1050">
                  <a:latin typeface="+mn-ea"/>
                  <a:sym typeface="微软雅黑" panose="020B0503020204020204" pitchFamily="34" charset="-122"/>
                </a:rPr>
                <a:t>单击此处输入你的正文，文字是您思想的提炼，为了最终演示发布的良好效果，请尽量言简意赅的阐述观点。</a:t>
              </a:r>
              <a:endParaRPr lang="zh-CN" alt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4799746" y="1431255"/>
            <a:ext cx="566056" cy="566057"/>
            <a:chOff x="1335315" y="2249715"/>
            <a:chExt cx="754742" cy="754742"/>
          </a:xfrm>
        </p:grpSpPr>
        <p:sp>
          <p:nvSpPr>
            <p:cNvPr id="34" name="椭圆 33"/>
            <p:cNvSpPr/>
            <p:nvPr/>
          </p:nvSpPr>
          <p:spPr>
            <a:xfrm>
              <a:off x="1335315" y="2249715"/>
              <a:ext cx="754742" cy="7547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35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endParaRPr>
            </a:p>
          </p:txBody>
        </p:sp>
        <p:sp>
          <p:nvSpPr>
            <p:cNvPr id="35" name="椭圆 30"/>
            <p:cNvSpPr/>
            <p:nvPr/>
          </p:nvSpPr>
          <p:spPr>
            <a:xfrm>
              <a:off x="1509281" y="2409371"/>
              <a:ext cx="406810" cy="435430"/>
            </a:xfrm>
            <a:custGeom>
              <a:avLst/>
              <a:gdLst>
                <a:gd name="connsiteX0" fmla="*/ 270013 w 315913"/>
                <a:gd name="connsiteY0" fmla="*/ 244475 h 338138"/>
                <a:gd name="connsiteX1" fmla="*/ 315913 w 315913"/>
                <a:gd name="connsiteY1" fmla="*/ 290647 h 338138"/>
                <a:gd name="connsiteX2" fmla="*/ 315913 w 315913"/>
                <a:gd name="connsiteY2" fmla="*/ 331542 h 338138"/>
                <a:gd name="connsiteX3" fmla="*/ 313290 w 315913"/>
                <a:gd name="connsiteY3" fmla="*/ 335500 h 338138"/>
                <a:gd name="connsiteX4" fmla="*/ 309356 w 315913"/>
                <a:gd name="connsiteY4" fmla="*/ 338138 h 338138"/>
                <a:gd name="connsiteX5" fmla="*/ 231982 w 315913"/>
                <a:gd name="connsiteY5" fmla="*/ 338138 h 338138"/>
                <a:gd name="connsiteX6" fmla="*/ 225425 w 315913"/>
                <a:gd name="connsiteY6" fmla="*/ 331542 h 338138"/>
                <a:gd name="connsiteX7" fmla="*/ 225425 w 315913"/>
                <a:gd name="connsiteY7" fmla="*/ 290647 h 338138"/>
                <a:gd name="connsiteX8" fmla="*/ 270013 w 315913"/>
                <a:gd name="connsiteY8" fmla="*/ 244475 h 338138"/>
                <a:gd name="connsiteX9" fmla="*/ 157956 w 315913"/>
                <a:gd name="connsiteY9" fmla="*/ 244475 h 338138"/>
                <a:gd name="connsiteX10" fmla="*/ 203200 w 315913"/>
                <a:gd name="connsiteY10" fmla="*/ 290647 h 338138"/>
                <a:gd name="connsiteX11" fmla="*/ 203200 w 315913"/>
                <a:gd name="connsiteY11" fmla="*/ 331542 h 338138"/>
                <a:gd name="connsiteX12" fmla="*/ 201869 w 315913"/>
                <a:gd name="connsiteY12" fmla="*/ 335500 h 338138"/>
                <a:gd name="connsiteX13" fmla="*/ 196546 w 315913"/>
                <a:gd name="connsiteY13" fmla="*/ 338138 h 338138"/>
                <a:gd name="connsiteX14" fmla="*/ 119365 w 315913"/>
                <a:gd name="connsiteY14" fmla="*/ 338138 h 338138"/>
                <a:gd name="connsiteX15" fmla="*/ 112712 w 315913"/>
                <a:gd name="connsiteY15" fmla="*/ 331542 h 338138"/>
                <a:gd name="connsiteX16" fmla="*/ 112712 w 315913"/>
                <a:gd name="connsiteY16" fmla="*/ 290647 h 338138"/>
                <a:gd name="connsiteX17" fmla="*/ 157956 w 315913"/>
                <a:gd name="connsiteY17" fmla="*/ 244475 h 338138"/>
                <a:gd name="connsiteX18" fmla="*/ 45900 w 315913"/>
                <a:gd name="connsiteY18" fmla="*/ 244475 h 338138"/>
                <a:gd name="connsiteX19" fmla="*/ 90488 w 315913"/>
                <a:gd name="connsiteY19" fmla="*/ 290647 h 338138"/>
                <a:gd name="connsiteX20" fmla="*/ 90488 w 315913"/>
                <a:gd name="connsiteY20" fmla="*/ 331542 h 338138"/>
                <a:gd name="connsiteX21" fmla="*/ 89176 w 315913"/>
                <a:gd name="connsiteY21" fmla="*/ 335500 h 338138"/>
                <a:gd name="connsiteX22" fmla="*/ 83931 w 315913"/>
                <a:gd name="connsiteY22" fmla="*/ 338138 h 338138"/>
                <a:gd name="connsiteX23" fmla="*/ 6557 w 315913"/>
                <a:gd name="connsiteY23" fmla="*/ 338138 h 338138"/>
                <a:gd name="connsiteX24" fmla="*/ 0 w 315913"/>
                <a:gd name="connsiteY24" fmla="*/ 331542 h 338138"/>
                <a:gd name="connsiteX25" fmla="*/ 0 w 315913"/>
                <a:gd name="connsiteY25" fmla="*/ 290647 h 338138"/>
                <a:gd name="connsiteX26" fmla="*/ 45900 w 315913"/>
                <a:gd name="connsiteY26" fmla="*/ 244475 h 338138"/>
                <a:gd name="connsiteX27" fmla="*/ 271463 w 315913"/>
                <a:gd name="connsiteY27" fmla="*/ 180975 h 338138"/>
                <a:gd name="connsiteX28" fmla="*/ 301625 w 315913"/>
                <a:gd name="connsiteY28" fmla="*/ 211138 h 338138"/>
                <a:gd name="connsiteX29" fmla="*/ 271463 w 315913"/>
                <a:gd name="connsiteY29" fmla="*/ 241300 h 338138"/>
                <a:gd name="connsiteX30" fmla="*/ 241300 w 315913"/>
                <a:gd name="connsiteY30" fmla="*/ 211138 h 338138"/>
                <a:gd name="connsiteX31" fmla="*/ 271463 w 315913"/>
                <a:gd name="connsiteY31" fmla="*/ 180975 h 338138"/>
                <a:gd name="connsiteX32" fmla="*/ 159420 w 315913"/>
                <a:gd name="connsiteY32" fmla="*/ 180975 h 338138"/>
                <a:gd name="connsiteX33" fmla="*/ 188912 w 315913"/>
                <a:gd name="connsiteY33" fmla="*/ 211138 h 338138"/>
                <a:gd name="connsiteX34" fmla="*/ 159420 w 315913"/>
                <a:gd name="connsiteY34" fmla="*/ 241300 h 338138"/>
                <a:gd name="connsiteX35" fmla="*/ 128587 w 315913"/>
                <a:gd name="connsiteY35" fmla="*/ 211138 h 338138"/>
                <a:gd name="connsiteX36" fmla="*/ 159420 w 315913"/>
                <a:gd name="connsiteY36" fmla="*/ 180975 h 338138"/>
                <a:gd name="connsiteX37" fmla="*/ 46038 w 315913"/>
                <a:gd name="connsiteY37" fmla="*/ 180975 h 338138"/>
                <a:gd name="connsiteX38" fmla="*/ 76201 w 315913"/>
                <a:gd name="connsiteY38" fmla="*/ 211138 h 338138"/>
                <a:gd name="connsiteX39" fmla="*/ 46038 w 315913"/>
                <a:gd name="connsiteY39" fmla="*/ 241301 h 338138"/>
                <a:gd name="connsiteX40" fmla="*/ 15875 w 315913"/>
                <a:gd name="connsiteY40" fmla="*/ 211138 h 338138"/>
                <a:gd name="connsiteX41" fmla="*/ 46038 w 315913"/>
                <a:gd name="connsiteY41" fmla="*/ 180975 h 338138"/>
                <a:gd name="connsiteX42" fmla="*/ 270005 w 315913"/>
                <a:gd name="connsiteY42" fmla="*/ 77788 h 338138"/>
                <a:gd name="connsiteX43" fmla="*/ 238125 w 315913"/>
                <a:gd name="connsiteY43" fmla="*/ 109792 h 338138"/>
                <a:gd name="connsiteX44" fmla="*/ 238125 w 315913"/>
                <a:gd name="connsiteY44" fmla="*/ 144463 h 338138"/>
                <a:gd name="connsiteX45" fmla="*/ 303213 w 315913"/>
                <a:gd name="connsiteY45" fmla="*/ 144463 h 338138"/>
                <a:gd name="connsiteX46" fmla="*/ 303213 w 315913"/>
                <a:gd name="connsiteY46" fmla="*/ 109792 h 338138"/>
                <a:gd name="connsiteX47" fmla="*/ 270005 w 315913"/>
                <a:gd name="connsiteY47" fmla="*/ 77788 h 338138"/>
                <a:gd name="connsiteX48" fmla="*/ 270013 w 315913"/>
                <a:gd name="connsiteY48" fmla="*/ 65088 h 338138"/>
                <a:gd name="connsiteX49" fmla="*/ 315913 w 315913"/>
                <a:gd name="connsiteY49" fmla="*/ 109941 h 338138"/>
                <a:gd name="connsiteX50" fmla="*/ 315913 w 315913"/>
                <a:gd name="connsiteY50" fmla="*/ 150836 h 338138"/>
                <a:gd name="connsiteX51" fmla="*/ 313290 w 315913"/>
                <a:gd name="connsiteY51" fmla="*/ 156113 h 338138"/>
                <a:gd name="connsiteX52" fmla="*/ 309356 w 315913"/>
                <a:gd name="connsiteY52" fmla="*/ 158751 h 338138"/>
                <a:gd name="connsiteX53" fmla="*/ 231982 w 315913"/>
                <a:gd name="connsiteY53" fmla="*/ 158751 h 338138"/>
                <a:gd name="connsiteX54" fmla="*/ 225425 w 315913"/>
                <a:gd name="connsiteY54" fmla="*/ 150836 h 338138"/>
                <a:gd name="connsiteX55" fmla="*/ 225425 w 315913"/>
                <a:gd name="connsiteY55" fmla="*/ 109941 h 338138"/>
                <a:gd name="connsiteX56" fmla="*/ 270013 w 315913"/>
                <a:gd name="connsiteY56" fmla="*/ 65088 h 338138"/>
                <a:gd name="connsiteX57" fmla="*/ 157956 w 315913"/>
                <a:gd name="connsiteY57" fmla="*/ 65088 h 338138"/>
                <a:gd name="connsiteX58" fmla="*/ 203200 w 315913"/>
                <a:gd name="connsiteY58" fmla="*/ 109941 h 338138"/>
                <a:gd name="connsiteX59" fmla="*/ 203200 w 315913"/>
                <a:gd name="connsiteY59" fmla="*/ 150836 h 338138"/>
                <a:gd name="connsiteX60" fmla="*/ 201869 w 315913"/>
                <a:gd name="connsiteY60" fmla="*/ 156113 h 338138"/>
                <a:gd name="connsiteX61" fmla="*/ 196546 w 315913"/>
                <a:gd name="connsiteY61" fmla="*/ 158751 h 338138"/>
                <a:gd name="connsiteX62" fmla="*/ 119365 w 315913"/>
                <a:gd name="connsiteY62" fmla="*/ 158751 h 338138"/>
                <a:gd name="connsiteX63" fmla="*/ 112712 w 315913"/>
                <a:gd name="connsiteY63" fmla="*/ 150836 h 338138"/>
                <a:gd name="connsiteX64" fmla="*/ 112712 w 315913"/>
                <a:gd name="connsiteY64" fmla="*/ 109941 h 338138"/>
                <a:gd name="connsiteX65" fmla="*/ 157956 w 315913"/>
                <a:gd name="connsiteY65" fmla="*/ 65088 h 338138"/>
                <a:gd name="connsiteX66" fmla="*/ 45900 w 315913"/>
                <a:gd name="connsiteY66" fmla="*/ 65088 h 338138"/>
                <a:gd name="connsiteX67" fmla="*/ 90488 w 315913"/>
                <a:gd name="connsiteY67" fmla="*/ 109941 h 338138"/>
                <a:gd name="connsiteX68" fmla="*/ 90488 w 315913"/>
                <a:gd name="connsiteY68" fmla="*/ 150836 h 338138"/>
                <a:gd name="connsiteX69" fmla="*/ 89176 w 315913"/>
                <a:gd name="connsiteY69" fmla="*/ 156113 h 338138"/>
                <a:gd name="connsiteX70" fmla="*/ 83931 w 315913"/>
                <a:gd name="connsiteY70" fmla="*/ 158751 h 338138"/>
                <a:gd name="connsiteX71" fmla="*/ 6557 w 315913"/>
                <a:gd name="connsiteY71" fmla="*/ 158751 h 338138"/>
                <a:gd name="connsiteX72" fmla="*/ 0 w 315913"/>
                <a:gd name="connsiteY72" fmla="*/ 150836 h 338138"/>
                <a:gd name="connsiteX73" fmla="*/ 0 w 315913"/>
                <a:gd name="connsiteY73" fmla="*/ 109941 h 338138"/>
                <a:gd name="connsiteX74" fmla="*/ 45900 w 315913"/>
                <a:gd name="connsiteY74" fmla="*/ 65088 h 338138"/>
                <a:gd name="connsiteX75" fmla="*/ 270669 w 315913"/>
                <a:gd name="connsiteY75" fmla="*/ 14288 h 338138"/>
                <a:gd name="connsiteX76" fmla="*/ 254000 w 315913"/>
                <a:gd name="connsiteY76" fmla="*/ 30957 h 338138"/>
                <a:gd name="connsiteX77" fmla="*/ 270669 w 315913"/>
                <a:gd name="connsiteY77" fmla="*/ 47626 h 338138"/>
                <a:gd name="connsiteX78" fmla="*/ 287338 w 315913"/>
                <a:gd name="connsiteY78" fmla="*/ 30957 h 338138"/>
                <a:gd name="connsiteX79" fmla="*/ 270669 w 315913"/>
                <a:gd name="connsiteY79" fmla="*/ 14288 h 338138"/>
                <a:gd name="connsiteX80" fmla="*/ 271463 w 315913"/>
                <a:gd name="connsiteY80" fmla="*/ 0 h 338138"/>
                <a:gd name="connsiteX81" fmla="*/ 301625 w 315913"/>
                <a:gd name="connsiteY81" fmla="*/ 30957 h 338138"/>
                <a:gd name="connsiteX82" fmla="*/ 271463 w 315913"/>
                <a:gd name="connsiteY82" fmla="*/ 61913 h 338138"/>
                <a:gd name="connsiteX83" fmla="*/ 241300 w 315913"/>
                <a:gd name="connsiteY83" fmla="*/ 30957 h 338138"/>
                <a:gd name="connsiteX84" fmla="*/ 271463 w 315913"/>
                <a:gd name="connsiteY84" fmla="*/ 0 h 338138"/>
                <a:gd name="connsiteX85" fmla="*/ 159420 w 315913"/>
                <a:gd name="connsiteY85" fmla="*/ 0 h 338138"/>
                <a:gd name="connsiteX86" fmla="*/ 188912 w 315913"/>
                <a:gd name="connsiteY86" fmla="*/ 30957 h 338138"/>
                <a:gd name="connsiteX87" fmla="*/ 159420 w 315913"/>
                <a:gd name="connsiteY87" fmla="*/ 61913 h 338138"/>
                <a:gd name="connsiteX88" fmla="*/ 128587 w 315913"/>
                <a:gd name="connsiteY88" fmla="*/ 30957 h 338138"/>
                <a:gd name="connsiteX89" fmla="*/ 159420 w 315913"/>
                <a:gd name="connsiteY89" fmla="*/ 0 h 338138"/>
                <a:gd name="connsiteX90" fmla="*/ 46037 w 315913"/>
                <a:gd name="connsiteY90" fmla="*/ 0 h 338138"/>
                <a:gd name="connsiteX91" fmla="*/ 76200 w 315913"/>
                <a:gd name="connsiteY91" fmla="*/ 30957 h 338138"/>
                <a:gd name="connsiteX92" fmla="*/ 46037 w 315913"/>
                <a:gd name="connsiteY92" fmla="*/ 61913 h 338138"/>
                <a:gd name="connsiteX93" fmla="*/ 15875 w 315913"/>
                <a:gd name="connsiteY93" fmla="*/ 30957 h 338138"/>
                <a:gd name="connsiteX94" fmla="*/ 46037 w 315913"/>
                <a:gd name="connsiteY94" fmla="*/ 0 h 338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315913" h="338138">
                  <a:moveTo>
                    <a:pt x="270013" y="244475"/>
                  </a:moveTo>
                  <a:cubicBezTo>
                    <a:pt x="294930" y="244475"/>
                    <a:pt x="315913" y="265582"/>
                    <a:pt x="315913" y="290647"/>
                  </a:cubicBezTo>
                  <a:cubicBezTo>
                    <a:pt x="315913" y="290647"/>
                    <a:pt x="315913" y="290647"/>
                    <a:pt x="315913" y="331542"/>
                  </a:cubicBezTo>
                  <a:cubicBezTo>
                    <a:pt x="315913" y="332861"/>
                    <a:pt x="314602" y="335500"/>
                    <a:pt x="313290" y="335500"/>
                  </a:cubicBezTo>
                  <a:cubicBezTo>
                    <a:pt x="313290" y="336819"/>
                    <a:pt x="310667" y="338138"/>
                    <a:pt x="309356" y="338138"/>
                  </a:cubicBezTo>
                  <a:cubicBezTo>
                    <a:pt x="309356" y="338138"/>
                    <a:pt x="309356" y="338138"/>
                    <a:pt x="231982" y="338138"/>
                  </a:cubicBezTo>
                  <a:cubicBezTo>
                    <a:pt x="228048" y="338138"/>
                    <a:pt x="225425" y="335500"/>
                    <a:pt x="225425" y="331542"/>
                  </a:cubicBezTo>
                  <a:cubicBezTo>
                    <a:pt x="225425" y="331542"/>
                    <a:pt x="225425" y="331542"/>
                    <a:pt x="225425" y="290647"/>
                  </a:cubicBezTo>
                  <a:cubicBezTo>
                    <a:pt x="225425" y="265582"/>
                    <a:pt x="246408" y="244475"/>
                    <a:pt x="270013" y="244475"/>
                  </a:cubicBezTo>
                  <a:close/>
                  <a:moveTo>
                    <a:pt x="157956" y="244475"/>
                  </a:moveTo>
                  <a:cubicBezTo>
                    <a:pt x="183239" y="244475"/>
                    <a:pt x="203200" y="265582"/>
                    <a:pt x="203200" y="290647"/>
                  </a:cubicBezTo>
                  <a:cubicBezTo>
                    <a:pt x="203200" y="290647"/>
                    <a:pt x="203200" y="290647"/>
                    <a:pt x="203200" y="331542"/>
                  </a:cubicBezTo>
                  <a:cubicBezTo>
                    <a:pt x="203200" y="332861"/>
                    <a:pt x="203200" y="335500"/>
                    <a:pt x="201869" y="335500"/>
                  </a:cubicBezTo>
                  <a:cubicBezTo>
                    <a:pt x="200538" y="336819"/>
                    <a:pt x="199208" y="338138"/>
                    <a:pt x="196546" y="338138"/>
                  </a:cubicBezTo>
                  <a:cubicBezTo>
                    <a:pt x="196546" y="338138"/>
                    <a:pt x="196546" y="338138"/>
                    <a:pt x="119365" y="338138"/>
                  </a:cubicBezTo>
                  <a:cubicBezTo>
                    <a:pt x="115373" y="338138"/>
                    <a:pt x="112712" y="335500"/>
                    <a:pt x="112712" y="331542"/>
                  </a:cubicBezTo>
                  <a:cubicBezTo>
                    <a:pt x="112712" y="331542"/>
                    <a:pt x="112712" y="331542"/>
                    <a:pt x="112712" y="290647"/>
                  </a:cubicBezTo>
                  <a:cubicBezTo>
                    <a:pt x="112712" y="265582"/>
                    <a:pt x="132672" y="244475"/>
                    <a:pt x="157956" y="244475"/>
                  </a:cubicBezTo>
                  <a:close/>
                  <a:moveTo>
                    <a:pt x="45900" y="244475"/>
                  </a:moveTo>
                  <a:cubicBezTo>
                    <a:pt x="69505" y="244475"/>
                    <a:pt x="90488" y="265582"/>
                    <a:pt x="90488" y="290647"/>
                  </a:cubicBezTo>
                  <a:cubicBezTo>
                    <a:pt x="90488" y="290647"/>
                    <a:pt x="90488" y="290647"/>
                    <a:pt x="90488" y="331542"/>
                  </a:cubicBezTo>
                  <a:cubicBezTo>
                    <a:pt x="90488" y="332861"/>
                    <a:pt x="90488" y="335500"/>
                    <a:pt x="89176" y="335500"/>
                  </a:cubicBezTo>
                  <a:cubicBezTo>
                    <a:pt x="87865" y="336819"/>
                    <a:pt x="85242" y="338138"/>
                    <a:pt x="83931" y="338138"/>
                  </a:cubicBezTo>
                  <a:cubicBezTo>
                    <a:pt x="83931" y="338138"/>
                    <a:pt x="83931" y="338138"/>
                    <a:pt x="6557" y="338138"/>
                  </a:cubicBezTo>
                  <a:cubicBezTo>
                    <a:pt x="3934" y="338138"/>
                    <a:pt x="0" y="335500"/>
                    <a:pt x="0" y="331542"/>
                  </a:cubicBezTo>
                  <a:cubicBezTo>
                    <a:pt x="0" y="331542"/>
                    <a:pt x="0" y="331542"/>
                    <a:pt x="0" y="290647"/>
                  </a:cubicBezTo>
                  <a:cubicBezTo>
                    <a:pt x="0" y="265582"/>
                    <a:pt x="20983" y="244475"/>
                    <a:pt x="45900" y="244475"/>
                  </a:cubicBezTo>
                  <a:close/>
                  <a:moveTo>
                    <a:pt x="271463" y="180975"/>
                  </a:moveTo>
                  <a:cubicBezTo>
                    <a:pt x="287200" y="180975"/>
                    <a:pt x="301625" y="194089"/>
                    <a:pt x="301625" y="211138"/>
                  </a:cubicBezTo>
                  <a:cubicBezTo>
                    <a:pt x="301625" y="228186"/>
                    <a:pt x="287200" y="241300"/>
                    <a:pt x="271463" y="241300"/>
                  </a:cubicBezTo>
                  <a:cubicBezTo>
                    <a:pt x="254414" y="241300"/>
                    <a:pt x="241300" y="228186"/>
                    <a:pt x="241300" y="211138"/>
                  </a:cubicBezTo>
                  <a:cubicBezTo>
                    <a:pt x="241300" y="194089"/>
                    <a:pt x="254414" y="180975"/>
                    <a:pt x="271463" y="180975"/>
                  </a:cubicBezTo>
                  <a:close/>
                  <a:moveTo>
                    <a:pt x="159420" y="180975"/>
                  </a:moveTo>
                  <a:cubicBezTo>
                    <a:pt x="175506" y="180975"/>
                    <a:pt x="188912" y="194089"/>
                    <a:pt x="188912" y="211138"/>
                  </a:cubicBezTo>
                  <a:cubicBezTo>
                    <a:pt x="188912" y="228186"/>
                    <a:pt x="175506" y="241300"/>
                    <a:pt x="159420" y="241300"/>
                  </a:cubicBezTo>
                  <a:cubicBezTo>
                    <a:pt x="141992" y="241300"/>
                    <a:pt x="128587" y="228186"/>
                    <a:pt x="128587" y="211138"/>
                  </a:cubicBezTo>
                  <a:cubicBezTo>
                    <a:pt x="128587" y="194089"/>
                    <a:pt x="141992" y="180975"/>
                    <a:pt x="159420" y="180975"/>
                  </a:cubicBezTo>
                  <a:close/>
                  <a:moveTo>
                    <a:pt x="46038" y="180975"/>
                  </a:moveTo>
                  <a:cubicBezTo>
                    <a:pt x="62697" y="180975"/>
                    <a:pt x="76201" y="194479"/>
                    <a:pt x="76201" y="211138"/>
                  </a:cubicBezTo>
                  <a:cubicBezTo>
                    <a:pt x="76201" y="227797"/>
                    <a:pt x="62697" y="241301"/>
                    <a:pt x="46038" y="241301"/>
                  </a:cubicBezTo>
                  <a:cubicBezTo>
                    <a:pt x="29379" y="241301"/>
                    <a:pt x="15875" y="227797"/>
                    <a:pt x="15875" y="211138"/>
                  </a:cubicBezTo>
                  <a:cubicBezTo>
                    <a:pt x="15875" y="194479"/>
                    <a:pt x="29379" y="180975"/>
                    <a:pt x="46038" y="180975"/>
                  </a:cubicBezTo>
                  <a:close/>
                  <a:moveTo>
                    <a:pt x="270005" y="77788"/>
                  </a:moveTo>
                  <a:cubicBezTo>
                    <a:pt x="252736" y="77788"/>
                    <a:pt x="238125" y="92457"/>
                    <a:pt x="238125" y="109792"/>
                  </a:cubicBezTo>
                  <a:cubicBezTo>
                    <a:pt x="238125" y="109792"/>
                    <a:pt x="238125" y="109792"/>
                    <a:pt x="238125" y="144463"/>
                  </a:cubicBezTo>
                  <a:cubicBezTo>
                    <a:pt x="238125" y="144463"/>
                    <a:pt x="238125" y="144463"/>
                    <a:pt x="303213" y="144463"/>
                  </a:cubicBezTo>
                  <a:lnTo>
                    <a:pt x="303213" y="109792"/>
                  </a:lnTo>
                  <a:cubicBezTo>
                    <a:pt x="303213" y="92457"/>
                    <a:pt x="288602" y="77788"/>
                    <a:pt x="270005" y="77788"/>
                  </a:cubicBezTo>
                  <a:close/>
                  <a:moveTo>
                    <a:pt x="270013" y="65088"/>
                  </a:moveTo>
                  <a:cubicBezTo>
                    <a:pt x="294930" y="65088"/>
                    <a:pt x="315913" y="84876"/>
                    <a:pt x="315913" y="109941"/>
                  </a:cubicBezTo>
                  <a:cubicBezTo>
                    <a:pt x="315913" y="109941"/>
                    <a:pt x="315913" y="109941"/>
                    <a:pt x="315913" y="150836"/>
                  </a:cubicBezTo>
                  <a:cubicBezTo>
                    <a:pt x="315913" y="153474"/>
                    <a:pt x="314602" y="154794"/>
                    <a:pt x="313290" y="156113"/>
                  </a:cubicBezTo>
                  <a:cubicBezTo>
                    <a:pt x="313290" y="157432"/>
                    <a:pt x="310667" y="158751"/>
                    <a:pt x="309356" y="158751"/>
                  </a:cubicBezTo>
                  <a:cubicBezTo>
                    <a:pt x="309356" y="158751"/>
                    <a:pt x="309356" y="158751"/>
                    <a:pt x="231982" y="158751"/>
                  </a:cubicBezTo>
                  <a:cubicBezTo>
                    <a:pt x="228048" y="158751"/>
                    <a:pt x="225425" y="154794"/>
                    <a:pt x="225425" y="150836"/>
                  </a:cubicBezTo>
                  <a:cubicBezTo>
                    <a:pt x="225425" y="150836"/>
                    <a:pt x="225425" y="150836"/>
                    <a:pt x="225425" y="109941"/>
                  </a:cubicBezTo>
                  <a:cubicBezTo>
                    <a:pt x="225425" y="84876"/>
                    <a:pt x="246408" y="65088"/>
                    <a:pt x="270013" y="65088"/>
                  </a:cubicBezTo>
                  <a:close/>
                  <a:moveTo>
                    <a:pt x="157956" y="65088"/>
                  </a:moveTo>
                  <a:cubicBezTo>
                    <a:pt x="183239" y="65088"/>
                    <a:pt x="203200" y="84876"/>
                    <a:pt x="203200" y="109941"/>
                  </a:cubicBezTo>
                  <a:cubicBezTo>
                    <a:pt x="203200" y="109941"/>
                    <a:pt x="203200" y="109941"/>
                    <a:pt x="203200" y="150836"/>
                  </a:cubicBezTo>
                  <a:cubicBezTo>
                    <a:pt x="203200" y="153474"/>
                    <a:pt x="203200" y="154794"/>
                    <a:pt x="201869" y="156113"/>
                  </a:cubicBezTo>
                  <a:cubicBezTo>
                    <a:pt x="200538" y="157432"/>
                    <a:pt x="199208" y="158751"/>
                    <a:pt x="196546" y="158751"/>
                  </a:cubicBezTo>
                  <a:cubicBezTo>
                    <a:pt x="196546" y="158751"/>
                    <a:pt x="196546" y="158751"/>
                    <a:pt x="119365" y="158751"/>
                  </a:cubicBezTo>
                  <a:cubicBezTo>
                    <a:pt x="115373" y="158751"/>
                    <a:pt x="112712" y="154794"/>
                    <a:pt x="112712" y="150836"/>
                  </a:cubicBezTo>
                  <a:cubicBezTo>
                    <a:pt x="112712" y="150836"/>
                    <a:pt x="112712" y="150836"/>
                    <a:pt x="112712" y="109941"/>
                  </a:cubicBezTo>
                  <a:cubicBezTo>
                    <a:pt x="112712" y="84876"/>
                    <a:pt x="132672" y="65088"/>
                    <a:pt x="157956" y="65088"/>
                  </a:cubicBezTo>
                  <a:close/>
                  <a:moveTo>
                    <a:pt x="45900" y="65088"/>
                  </a:moveTo>
                  <a:cubicBezTo>
                    <a:pt x="69505" y="65088"/>
                    <a:pt x="90488" y="84876"/>
                    <a:pt x="90488" y="109941"/>
                  </a:cubicBezTo>
                  <a:cubicBezTo>
                    <a:pt x="90488" y="109941"/>
                    <a:pt x="90488" y="109941"/>
                    <a:pt x="90488" y="150836"/>
                  </a:cubicBezTo>
                  <a:cubicBezTo>
                    <a:pt x="90488" y="153474"/>
                    <a:pt x="90488" y="154794"/>
                    <a:pt x="89176" y="156113"/>
                  </a:cubicBezTo>
                  <a:cubicBezTo>
                    <a:pt x="87865" y="157432"/>
                    <a:pt x="85242" y="158751"/>
                    <a:pt x="83931" y="158751"/>
                  </a:cubicBezTo>
                  <a:cubicBezTo>
                    <a:pt x="83931" y="158751"/>
                    <a:pt x="83931" y="158751"/>
                    <a:pt x="6557" y="158751"/>
                  </a:cubicBezTo>
                  <a:cubicBezTo>
                    <a:pt x="3934" y="158751"/>
                    <a:pt x="0" y="154794"/>
                    <a:pt x="0" y="150836"/>
                  </a:cubicBezTo>
                  <a:cubicBezTo>
                    <a:pt x="0" y="150836"/>
                    <a:pt x="0" y="150836"/>
                    <a:pt x="0" y="109941"/>
                  </a:cubicBezTo>
                  <a:cubicBezTo>
                    <a:pt x="0" y="84876"/>
                    <a:pt x="20983" y="65088"/>
                    <a:pt x="45900" y="65088"/>
                  </a:cubicBezTo>
                  <a:close/>
                  <a:moveTo>
                    <a:pt x="270669" y="14288"/>
                  </a:moveTo>
                  <a:cubicBezTo>
                    <a:pt x="261463" y="14288"/>
                    <a:pt x="254000" y="21751"/>
                    <a:pt x="254000" y="30957"/>
                  </a:cubicBezTo>
                  <a:cubicBezTo>
                    <a:pt x="254000" y="40163"/>
                    <a:pt x="261463" y="47626"/>
                    <a:pt x="270669" y="47626"/>
                  </a:cubicBezTo>
                  <a:cubicBezTo>
                    <a:pt x="279875" y="47626"/>
                    <a:pt x="287338" y="40163"/>
                    <a:pt x="287338" y="30957"/>
                  </a:cubicBezTo>
                  <a:cubicBezTo>
                    <a:pt x="287338" y="21751"/>
                    <a:pt x="279875" y="14288"/>
                    <a:pt x="270669" y="14288"/>
                  </a:cubicBezTo>
                  <a:close/>
                  <a:moveTo>
                    <a:pt x="271463" y="0"/>
                  </a:moveTo>
                  <a:cubicBezTo>
                    <a:pt x="287200" y="0"/>
                    <a:pt x="301625" y="13459"/>
                    <a:pt x="301625" y="30957"/>
                  </a:cubicBezTo>
                  <a:cubicBezTo>
                    <a:pt x="301625" y="48454"/>
                    <a:pt x="287200" y="61913"/>
                    <a:pt x="271463" y="61913"/>
                  </a:cubicBezTo>
                  <a:cubicBezTo>
                    <a:pt x="254414" y="61913"/>
                    <a:pt x="241300" y="48454"/>
                    <a:pt x="241300" y="30957"/>
                  </a:cubicBezTo>
                  <a:cubicBezTo>
                    <a:pt x="241300" y="13459"/>
                    <a:pt x="254414" y="0"/>
                    <a:pt x="271463" y="0"/>
                  </a:cubicBezTo>
                  <a:close/>
                  <a:moveTo>
                    <a:pt x="159420" y="0"/>
                  </a:moveTo>
                  <a:cubicBezTo>
                    <a:pt x="175506" y="0"/>
                    <a:pt x="188912" y="13459"/>
                    <a:pt x="188912" y="30957"/>
                  </a:cubicBezTo>
                  <a:cubicBezTo>
                    <a:pt x="188912" y="48454"/>
                    <a:pt x="175506" y="61913"/>
                    <a:pt x="159420" y="61913"/>
                  </a:cubicBezTo>
                  <a:cubicBezTo>
                    <a:pt x="141992" y="61913"/>
                    <a:pt x="128587" y="48454"/>
                    <a:pt x="128587" y="30957"/>
                  </a:cubicBezTo>
                  <a:cubicBezTo>
                    <a:pt x="128587" y="13459"/>
                    <a:pt x="141992" y="0"/>
                    <a:pt x="159420" y="0"/>
                  </a:cubicBezTo>
                  <a:close/>
                  <a:moveTo>
                    <a:pt x="46037" y="0"/>
                  </a:moveTo>
                  <a:cubicBezTo>
                    <a:pt x="63086" y="0"/>
                    <a:pt x="76200" y="13459"/>
                    <a:pt x="76200" y="30957"/>
                  </a:cubicBezTo>
                  <a:cubicBezTo>
                    <a:pt x="76200" y="48454"/>
                    <a:pt x="63086" y="61913"/>
                    <a:pt x="46037" y="61913"/>
                  </a:cubicBezTo>
                  <a:cubicBezTo>
                    <a:pt x="28989" y="61913"/>
                    <a:pt x="15875" y="48454"/>
                    <a:pt x="15875" y="30957"/>
                  </a:cubicBezTo>
                  <a:cubicBezTo>
                    <a:pt x="15875" y="13459"/>
                    <a:pt x="28989" y="0"/>
                    <a:pt x="4603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35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5485544" y="1347614"/>
            <a:ext cx="2959735" cy="1015070"/>
            <a:chOff x="5573078" y="1461822"/>
            <a:chExt cx="2959735" cy="1015070"/>
          </a:xfrm>
        </p:grpSpPr>
        <p:sp>
          <p:nvSpPr>
            <p:cNvPr id="32" name="文本框 27"/>
            <p:cNvSpPr txBox="1"/>
            <p:nvPr/>
          </p:nvSpPr>
          <p:spPr>
            <a:xfrm>
              <a:off x="5573078" y="1461822"/>
              <a:ext cx="1159292" cy="384721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cs typeface="+mn-ea"/>
                </a:rPr>
                <a:t>添加标题</a:t>
              </a:r>
              <a:endParaRPr lang="zh-CN" altLang="en-US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endParaRPr>
            </a:p>
          </p:txBody>
        </p:sp>
        <p:sp>
          <p:nvSpPr>
            <p:cNvPr id="33" name="文本框 28"/>
            <p:cNvSpPr txBox="1"/>
            <p:nvPr/>
          </p:nvSpPr>
          <p:spPr>
            <a:xfrm>
              <a:off x="5573078" y="1779662"/>
              <a:ext cx="2959735" cy="6972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eaLnBrk="1" hangingPunct="1">
                <a:lnSpc>
                  <a:spcPct val="125000"/>
                </a:lnSpc>
                <a:buFont typeface="Arial" panose="020B0604020202020204" pitchFamily="34" charset="0"/>
                <a:buNone/>
              </a:pPr>
              <a:r>
                <a:rPr lang="zh-CN" altLang="en-US" sz="1050">
                  <a:latin typeface="+mn-ea"/>
                  <a:sym typeface="微软雅黑" panose="020B0503020204020204" pitchFamily="34" charset="-122"/>
                </a:rPr>
                <a:t>单击此处输入你的正文，文字是您思想的提炼，为了最终演示发布的良好效果，请尽量言简意赅的阐述观点。</a:t>
              </a:r>
              <a:endParaRPr lang="zh-CN" alt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4799746" y="2498055"/>
            <a:ext cx="566056" cy="566057"/>
            <a:chOff x="1335315" y="2249715"/>
            <a:chExt cx="754742" cy="754742"/>
          </a:xfrm>
        </p:grpSpPr>
        <p:sp>
          <p:nvSpPr>
            <p:cNvPr id="41" name="椭圆 40"/>
            <p:cNvSpPr/>
            <p:nvPr/>
          </p:nvSpPr>
          <p:spPr>
            <a:xfrm>
              <a:off x="1335315" y="2249715"/>
              <a:ext cx="754742" cy="7547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35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endParaRPr>
            </a:p>
          </p:txBody>
        </p:sp>
        <p:sp>
          <p:nvSpPr>
            <p:cNvPr id="42" name="椭圆 37"/>
            <p:cNvSpPr/>
            <p:nvPr/>
          </p:nvSpPr>
          <p:spPr>
            <a:xfrm>
              <a:off x="1494971" y="2421636"/>
              <a:ext cx="435430" cy="410899"/>
            </a:xfrm>
            <a:custGeom>
              <a:avLst/>
              <a:gdLst>
                <a:gd name="connsiteX0" fmla="*/ 255815 w 338138"/>
                <a:gd name="connsiteY0" fmla="*/ 276225 h 319088"/>
                <a:gd name="connsiteX1" fmla="*/ 267653 w 338138"/>
                <a:gd name="connsiteY1" fmla="*/ 282720 h 319088"/>
                <a:gd name="connsiteX2" fmla="*/ 275546 w 338138"/>
                <a:gd name="connsiteY2" fmla="*/ 282720 h 319088"/>
                <a:gd name="connsiteX3" fmla="*/ 287384 w 338138"/>
                <a:gd name="connsiteY3" fmla="*/ 276225 h 319088"/>
                <a:gd name="connsiteX4" fmla="*/ 290015 w 338138"/>
                <a:gd name="connsiteY4" fmla="*/ 277524 h 319088"/>
                <a:gd name="connsiteX5" fmla="*/ 295276 w 338138"/>
                <a:gd name="connsiteY5" fmla="*/ 284018 h 319088"/>
                <a:gd name="connsiteX6" fmla="*/ 295276 w 338138"/>
                <a:gd name="connsiteY6" fmla="*/ 315191 h 319088"/>
                <a:gd name="connsiteX7" fmla="*/ 271600 w 338138"/>
                <a:gd name="connsiteY7" fmla="*/ 319088 h 319088"/>
                <a:gd name="connsiteX8" fmla="*/ 249238 w 338138"/>
                <a:gd name="connsiteY8" fmla="*/ 315191 h 319088"/>
                <a:gd name="connsiteX9" fmla="*/ 249238 w 338138"/>
                <a:gd name="connsiteY9" fmla="*/ 284018 h 319088"/>
                <a:gd name="connsiteX10" fmla="*/ 253184 w 338138"/>
                <a:gd name="connsiteY10" fmla="*/ 277524 h 319088"/>
                <a:gd name="connsiteX11" fmla="*/ 255815 w 338138"/>
                <a:gd name="connsiteY11" fmla="*/ 276225 h 319088"/>
                <a:gd name="connsiteX12" fmla="*/ 50755 w 338138"/>
                <a:gd name="connsiteY12" fmla="*/ 276225 h 319088"/>
                <a:gd name="connsiteX13" fmla="*/ 62593 w 338138"/>
                <a:gd name="connsiteY13" fmla="*/ 282720 h 319088"/>
                <a:gd name="connsiteX14" fmla="*/ 70486 w 338138"/>
                <a:gd name="connsiteY14" fmla="*/ 282720 h 319088"/>
                <a:gd name="connsiteX15" fmla="*/ 82324 w 338138"/>
                <a:gd name="connsiteY15" fmla="*/ 276225 h 319088"/>
                <a:gd name="connsiteX16" fmla="*/ 84955 w 338138"/>
                <a:gd name="connsiteY16" fmla="*/ 277524 h 319088"/>
                <a:gd name="connsiteX17" fmla="*/ 88901 w 338138"/>
                <a:gd name="connsiteY17" fmla="*/ 284018 h 319088"/>
                <a:gd name="connsiteX18" fmla="*/ 88901 w 338138"/>
                <a:gd name="connsiteY18" fmla="*/ 315191 h 319088"/>
                <a:gd name="connsiteX19" fmla="*/ 66539 w 338138"/>
                <a:gd name="connsiteY19" fmla="*/ 319088 h 319088"/>
                <a:gd name="connsiteX20" fmla="*/ 42863 w 338138"/>
                <a:gd name="connsiteY20" fmla="*/ 315191 h 319088"/>
                <a:gd name="connsiteX21" fmla="*/ 42863 w 338138"/>
                <a:gd name="connsiteY21" fmla="*/ 284018 h 319088"/>
                <a:gd name="connsiteX22" fmla="*/ 48124 w 338138"/>
                <a:gd name="connsiteY22" fmla="*/ 277524 h 319088"/>
                <a:gd name="connsiteX23" fmla="*/ 50755 w 338138"/>
                <a:gd name="connsiteY23" fmla="*/ 276225 h 319088"/>
                <a:gd name="connsiteX24" fmla="*/ 273050 w 338138"/>
                <a:gd name="connsiteY24" fmla="*/ 214313 h 319088"/>
                <a:gd name="connsiteX25" fmla="*/ 282575 w 338138"/>
                <a:gd name="connsiteY25" fmla="*/ 224632 h 319088"/>
                <a:gd name="connsiteX26" fmla="*/ 273050 w 338138"/>
                <a:gd name="connsiteY26" fmla="*/ 234951 h 319088"/>
                <a:gd name="connsiteX27" fmla="*/ 263525 w 338138"/>
                <a:gd name="connsiteY27" fmla="*/ 224632 h 319088"/>
                <a:gd name="connsiteX28" fmla="*/ 273050 w 338138"/>
                <a:gd name="connsiteY28" fmla="*/ 214313 h 319088"/>
                <a:gd name="connsiteX29" fmla="*/ 65882 w 338138"/>
                <a:gd name="connsiteY29" fmla="*/ 214313 h 319088"/>
                <a:gd name="connsiteX30" fmla="*/ 76201 w 338138"/>
                <a:gd name="connsiteY30" fmla="*/ 224632 h 319088"/>
                <a:gd name="connsiteX31" fmla="*/ 65882 w 338138"/>
                <a:gd name="connsiteY31" fmla="*/ 234951 h 319088"/>
                <a:gd name="connsiteX32" fmla="*/ 55563 w 338138"/>
                <a:gd name="connsiteY32" fmla="*/ 224632 h 319088"/>
                <a:gd name="connsiteX33" fmla="*/ 65882 w 338138"/>
                <a:gd name="connsiteY33" fmla="*/ 214313 h 319088"/>
                <a:gd name="connsiteX34" fmla="*/ 272257 w 338138"/>
                <a:gd name="connsiteY34" fmla="*/ 196850 h 319088"/>
                <a:gd name="connsiteX35" fmla="*/ 244475 w 338138"/>
                <a:gd name="connsiteY35" fmla="*/ 224632 h 319088"/>
                <a:gd name="connsiteX36" fmla="*/ 272257 w 338138"/>
                <a:gd name="connsiteY36" fmla="*/ 252414 h 319088"/>
                <a:gd name="connsiteX37" fmla="*/ 300039 w 338138"/>
                <a:gd name="connsiteY37" fmla="*/ 224632 h 319088"/>
                <a:gd name="connsiteX38" fmla="*/ 272257 w 338138"/>
                <a:gd name="connsiteY38" fmla="*/ 196850 h 319088"/>
                <a:gd name="connsiteX39" fmla="*/ 65882 w 338138"/>
                <a:gd name="connsiteY39" fmla="*/ 196850 h 319088"/>
                <a:gd name="connsiteX40" fmla="*/ 38100 w 338138"/>
                <a:gd name="connsiteY40" fmla="*/ 224632 h 319088"/>
                <a:gd name="connsiteX41" fmla="*/ 65882 w 338138"/>
                <a:gd name="connsiteY41" fmla="*/ 252414 h 319088"/>
                <a:gd name="connsiteX42" fmla="*/ 93664 w 338138"/>
                <a:gd name="connsiteY42" fmla="*/ 224632 h 319088"/>
                <a:gd name="connsiteX43" fmla="*/ 65882 w 338138"/>
                <a:gd name="connsiteY43" fmla="*/ 196850 h 319088"/>
                <a:gd name="connsiteX44" fmla="*/ 272257 w 338138"/>
                <a:gd name="connsiteY44" fmla="*/ 187325 h 319088"/>
                <a:gd name="connsiteX45" fmla="*/ 338138 w 338138"/>
                <a:gd name="connsiteY45" fmla="*/ 253322 h 319088"/>
                <a:gd name="connsiteX46" fmla="*/ 313103 w 338138"/>
                <a:gd name="connsiteY46" fmla="*/ 304800 h 319088"/>
                <a:gd name="connsiteX47" fmla="*/ 313103 w 338138"/>
                <a:gd name="connsiteY47" fmla="*/ 283681 h 319088"/>
                <a:gd name="connsiteX48" fmla="*/ 295974 w 338138"/>
                <a:gd name="connsiteY48" fmla="*/ 259922 h 319088"/>
                <a:gd name="connsiteX49" fmla="*/ 290704 w 338138"/>
                <a:gd name="connsiteY49" fmla="*/ 258602 h 319088"/>
                <a:gd name="connsiteX50" fmla="*/ 284115 w 338138"/>
                <a:gd name="connsiteY50" fmla="*/ 258602 h 319088"/>
                <a:gd name="connsiteX51" fmla="*/ 272257 w 338138"/>
                <a:gd name="connsiteY51" fmla="*/ 265202 h 319088"/>
                <a:gd name="connsiteX52" fmla="*/ 260398 w 338138"/>
                <a:gd name="connsiteY52" fmla="*/ 258602 h 319088"/>
                <a:gd name="connsiteX53" fmla="*/ 255128 w 338138"/>
                <a:gd name="connsiteY53" fmla="*/ 258602 h 319088"/>
                <a:gd name="connsiteX54" fmla="*/ 248539 w 338138"/>
                <a:gd name="connsiteY54" fmla="*/ 259922 h 319088"/>
                <a:gd name="connsiteX55" fmla="*/ 232728 w 338138"/>
                <a:gd name="connsiteY55" fmla="*/ 283681 h 319088"/>
                <a:gd name="connsiteX56" fmla="*/ 232728 w 338138"/>
                <a:gd name="connsiteY56" fmla="*/ 304800 h 319088"/>
                <a:gd name="connsiteX57" fmla="*/ 206375 w 338138"/>
                <a:gd name="connsiteY57" fmla="*/ 253322 h 319088"/>
                <a:gd name="connsiteX58" fmla="*/ 272257 w 338138"/>
                <a:gd name="connsiteY58" fmla="*/ 187325 h 319088"/>
                <a:gd name="connsiteX59" fmla="*/ 65881 w 338138"/>
                <a:gd name="connsiteY59" fmla="*/ 187325 h 319088"/>
                <a:gd name="connsiteX60" fmla="*/ 131763 w 338138"/>
                <a:gd name="connsiteY60" fmla="*/ 253322 h 319088"/>
                <a:gd name="connsiteX61" fmla="*/ 105410 w 338138"/>
                <a:gd name="connsiteY61" fmla="*/ 304800 h 319088"/>
                <a:gd name="connsiteX62" fmla="*/ 105410 w 338138"/>
                <a:gd name="connsiteY62" fmla="*/ 283681 h 319088"/>
                <a:gd name="connsiteX63" fmla="*/ 89599 w 338138"/>
                <a:gd name="connsiteY63" fmla="*/ 259922 h 319088"/>
                <a:gd name="connsiteX64" fmla="*/ 83010 w 338138"/>
                <a:gd name="connsiteY64" fmla="*/ 258602 h 319088"/>
                <a:gd name="connsiteX65" fmla="*/ 77740 w 338138"/>
                <a:gd name="connsiteY65" fmla="*/ 258602 h 319088"/>
                <a:gd name="connsiteX66" fmla="*/ 65881 w 338138"/>
                <a:gd name="connsiteY66" fmla="*/ 265202 h 319088"/>
                <a:gd name="connsiteX67" fmla="*/ 54023 w 338138"/>
                <a:gd name="connsiteY67" fmla="*/ 258602 h 319088"/>
                <a:gd name="connsiteX68" fmla="*/ 47434 w 338138"/>
                <a:gd name="connsiteY68" fmla="*/ 258602 h 319088"/>
                <a:gd name="connsiteX69" fmla="*/ 42164 w 338138"/>
                <a:gd name="connsiteY69" fmla="*/ 259922 h 319088"/>
                <a:gd name="connsiteX70" fmla="*/ 25035 w 338138"/>
                <a:gd name="connsiteY70" fmla="*/ 283681 h 319088"/>
                <a:gd name="connsiteX71" fmla="*/ 25035 w 338138"/>
                <a:gd name="connsiteY71" fmla="*/ 304800 h 319088"/>
                <a:gd name="connsiteX72" fmla="*/ 0 w 338138"/>
                <a:gd name="connsiteY72" fmla="*/ 253322 h 319088"/>
                <a:gd name="connsiteX73" fmla="*/ 65881 w 338138"/>
                <a:gd name="connsiteY73" fmla="*/ 187325 h 319088"/>
                <a:gd name="connsiteX74" fmla="*/ 159754 w 338138"/>
                <a:gd name="connsiteY74" fmla="*/ 149225 h 319088"/>
                <a:gd name="connsiteX75" fmla="*/ 169069 w 338138"/>
                <a:gd name="connsiteY75" fmla="*/ 149225 h 319088"/>
                <a:gd name="connsiteX76" fmla="*/ 178384 w 338138"/>
                <a:gd name="connsiteY76" fmla="*/ 149225 h 319088"/>
                <a:gd name="connsiteX77" fmla="*/ 178384 w 338138"/>
                <a:gd name="connsiteY77" fmla="*/ 175331 h 319088"/>
                <a:gd name="connsiteX78" fmla="*/ 214313 w 338138"/>
                <a:gd name="connsiteY78" fmla="*/ 193605 h 319088"/>
                <a:gd name="connsiteX79" fmla="*/ 202337 w 338138"/>
                <a:gd name="connsiteY79" fmla="*/ 207963 h 319088"/>
                <a:gd name="connsiteX80" fmla="*/ 169069 w 338138"/>
                <a:gd name="connsiteY80" fmla="*/ 190994 h 319088"/>
                <a:gd name="connsiteX81" fmla="*/ 135802 w 338138"/>
                <a:gd name="connsiteY81" fmla="*/ 207963 h 319088"/>
                <a:gd name="connsiteX82" fmla="*/ 123825 w 338138"/>
                <a:gd name="connsiteY82" fmla="*/ 193605 h 319088"/>
                <a:gd name="connsiteX83" fmla="*/ 159754 w 338138"/>
                <a:gd name="connsiteY83" fmla="*/ 175331 h 319088"/>
                <a:gd name="connsiteX84" fmla="*/ 159754 w 338138"/>
                <a:gd name="connsiteY84" fmla="*/ 149225 h 319088"/>
                <a:gd name="connsiteX85" fmla="*/ 154175 w 338138"/>
                <a:gd name="connsiteY85" fmla="*/ 88900 h 319088"/>
                <a:gd name="connsiteX86" fmla="*/ 165941 w 338138"/>
                <a:gd name="connsiteY86" fmla="*/ 95394 h 319088"/>
                <a:gd name="connsiteX87" fmla="*/ 173785 w 338138"/>
                <a:gd name="connsiteY87" fmla="*/ 95394 h 319088"/>
                <a:gd name="connsiteX88" fmla="*/ 185551 w 338138"/>
                <a:gd name="connsiteY88" fmla="*/ 88900 h 319088"/>
                <a:gd name="connsiteX89" fmla="*/ 188166 w 338138"/>
                <a:gd name="connsiteY89" fmla="*/ 90199 h 319088"/>
                <a:gd name="connsiteX90" fmla="*/ 192088 w 338138"/>
                <a:gd name="connsiteY90" fmla="*/ 96693 h 319088"/>
                <a:gd name="connsiteX91" fmla="*/ 192088 w 338138"/>
                <a:gd name="connsiteY91" fmla="*/ 126567 h 319088"/>
                <a:gd name="connsiteX92" fmla="*/ 169863 w 338138"/>
                <a:gd name="connsiteY92" fmla="*/ 131763 h 319088"/>
                <a:gd name="connsiteX93" fmla="*/ 147638 w 338138"/>
                <a:gd name="connsiteY93" fmla="*/ 126567 h 319088"/>
                <a:gd name="connsiteX94" fmla="*/ 147638 w 338138"/>
                <a:gd name="connsiteY94" fmla="*/ 96693 h 319088"/>
                <a:gd name="connsiteX95" fmla="*/ 151560 w 338138"/>
                <a:gd name="connsiteY95" fmla="*/ 90199 h 319088"/>
                <a:gd name="connsiteX96" fmla="*/ 154175 w 338138"/>
                <a:gd name="connsiteY96" fmla="*/ 88900 h 319088"/>
                <a:gd name="connsiteX97" fmla="*/ 169069 w 338138"/>
                <a:gd name="connsiteY97" fmla="*/ 26988 h 319088"/>
                <a:gd name="connsiteX98" fmla="*/ 179388 w 338138"/>
                <a:gd name="connsiteY98" fmla="*/ 36513 h 319088"/>
                <a:gd name="connsiteX99" fmla="*/ 169069 w 338138"/>
                <a:gd name="connsiteY99" fmla="*/ 46038 h 319088"/>
                <a:gd name="connsiteX100" fmla="*/ 158750 w 338138"/>
                <a:gd name="connsiteY100" fmla="*/ 36513 h 319088"/>
                <a:gd name="connsiteX101" fmla="*/ 169069 w 338138"/>
                <a:gd name="connsiteY101" fmla="*/ 26988 h 319088"/>
                <a:gd name="connsiteX102" fmla="*/ 169070 w 338138"/>
                <a:gd name="connsiteY102" fmla="*/ 9525 h 319088"/>
                <a:gd name="connsiteX103" fmla="*/ 141288 w 338138"/>
                <a:gd name="connsiteY103" fmla="*/ 37307 h 319088"/>
                <a:gd name="connsiteX104" fmla="*/ 169070 w 338138"/>
                <a:gd name="connsiteY104" fmla="*/ 65089 h 319088"/>
                <a:gd name="connsiteX105" fmla="*/ 196852 w 338138"/>
                <a:gd name="connsiteY105" fmla="*/ 37307 h 319088"/>
                <a:gd name="connsiteX106" fmla="*/ 169070 w 338138"/>
                <a:gd name="connsiteY106" fmla="*/ 9525 h 319088"/>
                <a:gd name="connsiteX107" fmla="*/ 169070 w 338138"/>
                <a:gd name="connsiteY107" fmla="*/ 0 h 319088"/>
                <a:gd name="connsiteX108" fmla="*/ 234951 w 338138"/>
                <a:gd name="connsiteY108" fmla="*/ 65997 h 319088"/>
                <a:gd name="connsiteX109" fmla="*/ 209916 w 338138"/>
                <a:gd name="connsiteY109" fmla="*/ 117475 h 319088"/>
                <a:gd name="connsiteX110" fmla="*/ 209916 w 338138"/>
                <a:gd name="connsiteY110" fmla="*/ 96356 h 319088"/>
                <a:gd name="connsiteX111" fmla="*/ 192787 w 338138"/>
                <a:gd name="connsiteY111" fmla="*/ 72597 h 319088"/>
                <a:gd name="connsiteX112" fmla="*/ 187517 w 338138"/>
                <a:gd name="connsiteY112" fmla="*/ 71277 h 319088"/>
                <a:gd name="connsiteX113" fmla="*/ 180928 w 338138"/>
                <a:gd name="connsiteY113" fmla="*/ 71277 h 319088"/>
                <a:gd name="connsiteX114" fmla="*/ 169070 w 338138"/>
                <a:gd name="connsiteY114" fmla="*/ 76557 h 319088"/>
                <a:gd name="connsiteX115" fmla="*/ 157211 w 338138"/>
                <a:gd name="connsiteY115" fmla="*/ 71277 h 319088"/>
                <a:gd name="connsiteX116" fmla="*/ 150623 w 338138"/>
                <a:gd name="connsiteY116" fmla="*/ 71277 h 319088"/>
                <a:gd name="connsiteX117" fmla="*/ 145352 w 338138"/>
                <a:gd name="connsiteY117" fmla="*/ 72597 h 319088"/>
                <a:gd name="connsiteX118" fmla="*/ 128223 w 338138"/>
                <a:gd name="connsiteY118" fmla="*/ 96356 h 319088"/>
                <a:gd name="connsiteX119" fmla="*/ 128223 w 338138"/>
                <a:gd name="connsiteY119" fmla="*/ 117475 h 319088"/>
                <a:gd name="connsiteX120" fmla="*/ 103188 w 338138"/>
                <a:gd name="connsiteY120" fmla="*/ 65997 h 319088"/>
                <a:gd name="connsiteX121" fmla="*/ 169070 w 338138"/>
                <a:gd name="connsiteY121" fmla="*/ 0 h 31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338138" h="319088">
                  <a:moveTo>
                    <a:pt x="255815" y="276225"/>
                  </a:moveTo>
                  <a:cubicBezTo>
                    <a:pt x="255815" y="276225"/>
                    <a:pt x="255815" y="276225"/>
                    <a:pt x="267653" y="282720"/>
                  </a:cubicBezTo>
                  <a:cubicBezTo>
                    <a:pt x="270284" y="284018"/>
                    <a:pt x="272915" y="284018"/>
                    <a:pt x="275546" y="282720"/>
                  </a:cubicBezTo>
                  <a:cubicBezTo>
                    <a:pt x="275546" y="282720"/>
                    <a:pt x="275546" y="282720"/>
                    <a:pt x="287384" y="276225"/>
                  </a:cubicBezTo>
                  <a:cubicBezTo>
                    <a:pt x="287384" y="276225"/>
                    <a:pt x="287384" y="276225"/>
                    <a:pt x="290015" y="277524"/>
                  </a:cubicBezTo>
                  <a:cubicBezTo>
                    <a:pt x="292646" y="278823"/>
                    <a:pt x="295276" y="281421"/>
                    <a:pt x="295276" y="284018"/>
                  </a:cubicBezTo>
                  <a:cubicBezTo>
                    <a:pt x="295276" y="284018"/>
                    <a:pt x="295276" y="284018"/>
                    <a:pt x="295276" y="315191"/>
                  </a:cubicBezTo>
                  <a:cubicBezTo>
                    <a:pt x="287384" y="317789"/>
                    <a:pt x="279492" y="319088"/>
                    <a:pt x="271600" y="319088"/>
                  </a:cubicBezTo>
                  <a:cubicBezTo>
                    <a:pt x="263707" y="319088"/>
                    <a:pt x="255815" y="317789"/>
                    <a:pt x="249238" y="315191"/>
                  </a:cubicBezTo>
                  <a:cubicBezTo>
                    <a:pt x="249238" y="315191"/>
                    <a:pt x="249238" y="315191"/>
                    <a:pt x="249238" y="284018"/>
                  </a:cubicBezTo>
                  <a:cubicBezTo>
                    <a:pt x="249238" y="281421"/>
                    <a:pt x="250554" y="278823"/>
                    <a:pt x="253184" y="277524"/>
                  </a:cubicBezTo>
                  <a:cubicBezTo>
                    <a:pt x="253184" y="277524"/>
                    <a:pt x="253184" y="277524"/>
                    <a:pt x="255815" y="276225"/>
                  </a:cubicBezTo>
                  <a:close/>
                  <a:moveTo>
                    <a:pt x="50755" y="276225"/>
                  </a:moveTo>
                  <a:cubicBezTo>
                    <a:pt x="50755" y="276225"/>
                    <a:pt x="50755" y="276225"/>
                    <a:pt x="62593" y="282720"/>
                  </a:cubicBezTo>
                  <a:cubicBezTo>
                    <a:pt x="65224" y="284018"/>
                    <a:pt x="67855" y="284018"/>
                    <a:pt x="70486" y="282720"/>
                  </a:cubicBezTo>
                  <a:cubicBezTo>
                    <a:pt x="70486" y="282720"/>
                    <a:pt x="70486" y="282720"/>
                    <a:pt x="82324" y="276225"/>
                  </a:cubicBezTo>
                  <a:cubicBezTo>
                    <a:pt x="82324" y="276225"/>
                    <a:pt x="82324" y="276225"/>
                    <a:pt x="84955" y="277524"/>
                  </a:cubicBezTo>
                  <a:cubicBezTo>
                    <a:pt x="87585" y="278823"/>
                    <a:pt x="88901" y="281421"/>
                    <a:pt x="88901" y="284018"/>
                  </a:cubicBezTo>
                  <a:cubicBezTo>
                    <a:pt x="88901" y="284018"/>
                    <a:pt x="88901" y="284018"/>
                    <a:pt x="88901" y="315191"/>
                  </a:cubicBezTo>
                  <a:cubicBezTo>
                    <a:pt x="82324" y="317789"/>
                    <a:pt x="74432" y="319088"/>
                    <a:pt x="66539" y="319088"/>
                  </a:cubicBezTo>
                  <a:cubicBezTo>
                    <a:pt x="58647" y="319088"/>
                    <a:pt x="50755" y="317789"/>
                    <a:pt x="42863" y="315191"/>
                  </a:cubicBezTo>
                  <a:cubicBezTo>
                    <a:pt x="42863" y="315191"/>
                    <a:pt x="42863" y="315191"/>
                    <a:pt x="42863" y="284018"/>
                  </a:cubicBezTo>
                  <a:cubicBezTo>
                    <a:pt x="42863" y="281421"/>
                    <a:pt x="45493" y="278823"/>
                    <a:pt x="48124" y="277524"/>
                  </a:cubicBezTo>
                  <a:cubicBezTo>
                    <a:pt x="48124" y="277524"/>
                    <a:pt x="48124" y="277524"/>
                    <a:pt x="50755" y="276225"/>
                  </a:cubicBezTo>
                  <a:close/>
                  <a:moveTo>
                    <a:pt x="273050" y="214313"/>
                  </a:moveTo>
                  <a:cubicBezTo>
                    <a:pt x="278311" y="214313"/>
                    <a:pt x="282575" y="218933"/>
                    <a:pt x="282575" y="224632"/>
                  </a:cubicBezTo>
                  <a:cubicBezTo>
                    <a:pt x="282575" y="230331"/>
                    <a:pt x="278311" y="234951"/>
                    <a:pt x="273050" y="234951"/>
                  </a:cubicBezTo>
                  <a:cubicBezTo>
                    <a:pt x="267789" y="234951"/>
                    <a:pt x="263525" y="230331"/>
                    <a:pt x="263525" y="224632"/>
                  </a:cubicBezTo>
                  <a:cubicBezTo>
                    <a:pt x="263525" y="218933"/>
                    <a:pt x="267789" y="214313"/>
                    <a:pt x="273050" y="214313"/>
                  </a:cubicBezTo>
                  <a:close/>
                  <a:moveTo>
                    <a:pt x="65882" y="214313"/>
                  </a:moveTo>
                  <a:cubicBezTo>
                    <a:pt x="71581" y="214313"/>
                    <a:pt x="76201" y="218933"/>
                    <a:pt x="76201" y="224632"/>
                  </a:cubicBezTo>
                  <a:cubicBezTo>
                    <a:pt x="76201" y="230331"/>
                    <a:pt x="71581" y="234951"/>
                    <a:pt x="65882" y="234951"/>
                  </a:cubicBezTo>
                  <a:cubicBezTo>
                    <a:pt x="60183" y="234951"/>
                    <a:pt x="55563" y="230331"/>
                    <a:pt x="55563" y="224632"/>
                  </a:cubicBezTo>
                  <a:cubicBezTo>
                    <a:pt x="55563" y="218933"/>
                    <a:pt x="60183" y="214313"/>
                    <a:pt x="65882" y="214313"/>
                  </a:cubicBezTo>
                  <a:close/>
                  <a:moveTo>
                    <a:pt x="272257" y="196850"/>
                  </a:moveTo>
                  <a:cubicBezTo>
                    <a:pt x="256913" y="196850"/>
                    <a:pt x="244475" y="209288"/>
                    <a:pt x="244475" y="224632"/>
                  </a:cubicBezTo>
                  <a:cubicBezTo>
                    <a:pt x="244475" y="239976"/>
                    <a:pt x="256913" y="252414"/>
                    <a:pt x="272257" y="252414"/>
                  </a:cubicBezTo>
                  <a:cubicBezTo>
                    <a:pt x="287601" y="252414"/>
                    <a:pt x="300039" y="239976"/>
                    <a:pt x="300039" y="224632"/>
                  </a:cubicBezTo>
                  <a:cubicBezTo>
                    <a:pt x="300039" y="209288"/>
                    <a:pt x="287601" y="196850"/>
                    <a:pt x="272257" y="196850"/>
                  </a:cubicBezTo>
                  <a:close/>
                  <a:moveTo>
                    <a:pt x="65882" y="196850"/>
                  </a:moveTo>
                  <a:cubicBezTo>
                    <a:pt x="50538" y="196850"/>
                    <a:pt x="38100" y="209288"/>
                    <a:pt x="38100" y="224632"/>
                  </a:cubicBezTo>
                  <a:cubicBezTo>
                    <a:pt x="38100" y="239976"/>
                    <a:pt x="50538" y="252414"/>
                    <a:pt x="65882" y="252414"/>
                  </a:cubicBezTo>
                  <a:cubicBezTo>
                    <a:pt x="81226" y="252414"/>
                    <a:pt x="93664" y="239976"/>
                    <a:pt x="93664" y="224632"/>
                  </a:cubicBezTo>
                  <a:cubicBezTo>
                    <a:pt x="93664" y="209288"/>
                    <a:pt x="81226" y="196850"/>
                    <a:pt x="65882" y="196850"/>
                  </a:cubicBezTo>
                  <a:close/>
                  <a:moveTo>
                    <a:pt x="272257" y="187325"/>
                  </a:moveTo>
                  <a:cubicBezTo>
                    <a:pt x="309150" y="187325"/>
                    <a:pt x="338138" y="217684"/>
                    <a:pt x="338138" y="253322"/>
                  </a:cubicBezTo>
                  <a:cubicBezTo>
                    <a:pt x="338138" y="274441"/>
                    <a:pt x="328915" y="292921"/>
                    <a:pt x="313103" y="304800"/>
                  </a:cubicBezTo>
                  <a:cubicBezTo>
                    <a:pt x="313103" y="304800"/>
                    <a:pt x="313103" y="304800"/>
                    <a:pt x="313103" y="283681"/>
                  </a:cubicBezTo>
                  <a:cubicBezTo>
                    <a:pt x="313103" y="273121"/>
                    <a:pt x="306515" y="263882"/>
                    <a:pt x="295974" y="259922"/>
                  </a:cubicBezTo>
                  <a:cubicBezTo>
                    <a:pt x="295974" y="259922"/>
                    <a:pt x="290704" y="258602"/>
                    <a:pt x="290704" y="258602"/>
                  </a:cubicBezTo>
                  <a:cubicBezTo>
                    <a:pt x="288068" y="257282"/>
                    <a:pt x="286751" y="258602"/>
                    <a:pt x="284115" y="258602"/>
                  </a:cubicBezTo>
                  <a:cubicBezTo>
                    <a:pt x="284115" y="258602"/>
                    <a:pt x="284115" y="258602"/>
                    <a:pt x="272257" y="265202"/>
                  </a:cubicBezTo>
                  <a:cubicBezTo>
                    <a:pt x="272257" y="265202"/>
                    <a:pt x="272257" y="265202"/>
                    <a:pt x="260398" y="258602"/>
                  </a:cubicBezTo>
                  <a:cubicBezTo>
                    <a:pt x="259080" y="258602"/>
                    <a:pt x="256445" y="257282"/>
                    <a:pt x="255128" y="258602"/>
                  </a:cubicBezTo>
                  <a:cubicBezTo>
                    <a:pt x="255128" y="258602"/>
                    <a:pt x="248539" y="259922"/>
                    <a:pt x="248539" y="259922"/>
                  </a:cubicBezTo>
                  <a:cubicBezTo>
                    <a:pt x="239316" y="263882"/>
                    <a:pt x="232728" y="273121"/>
                    <a:pt x="232728" y="283681"/>
                  </a:cubicBezTo>
                  <a:cubicBezTo>
                    <a:pt x="232728" y="283681"/>
                    <a:pt x="232728" y="283681"/>
                    <a:pt x="232728" y="304800"/>
                  </a:cubicBezTo>
                  <a:cubicBezTo>
                    <a:pt x="216916" y="292921"/>
                    <a:pt x="206375" y="274441"/>
                    <a:pt x="206375" y="253322"/>
                  </a:cubicBezTo>
                  <a:cubicBezTo>
                    <a:pt x="206375" y="217684"/>
                    <a:pt x="236681" y="187325"/>
                    <a:pt x="272257" y="187325"/>
                  </a:cubicBezTo>
                  <a:close/>
                  <a:moveTo>
                    <a:pt x="65881" y="187325"/>
                  </a:moveTo>
                  <a:cubicBezTo>
                    <a:pt x="101457" y="187325"/>
                    <a:pt x="131763" y="217684"/>
                    <a:pt x="131763" y="253322"/>
                  </a:cubicBezTo>
                  <a:cubicBezTo>
                    <a:pt x="131763" y="274441"/>
                    <a:pt x="121222" y="292921"/>
                    <a:pt x="105410" y="304800"/>
                  </a:cubicBezTo>
                  <a:cubicBezTo>
                    <a:pt x="105410" y="304800"/>
                    <a:pt x="105410" y="304800"/>
                    <a:pt x="105410" y="283681"/>
                  </a:cubicBezTo>
                  <a:cubicBezTo>
                    <a:pt x="105410" y="273121"/>
                    <a:pt x="98822" y="263882"/>
                    <a:pt x="89599" y="259922"/>
                  </a:cubicBezTo>
                  <a:cubicBezTo>
                    <a:pt x="89599" y="259922"/>
                    <a:pt x="83010" y="258602"/>
                    <a:pt x="83010" y="258602"/>
                  </a:cubicBezTo>
                  <a:cubicBezTo>
                    <a:pt x="81693" y="257282"/>
                    <a:pt x="79058" y="258602"/>
                    <a:pt x="77740" y="258602"/>
                  </a:cubicBezTo>
                  <a:cubicBezTo>
                    <a:pt x="77740" y="258602"/>
                    <a:pt x="77740" y="258602"/>
                    <a:pt x="65881" y="265202"/>
                  </a:cubicBezTo>
                  <a:cubicBezTo>
                    <a:pt x="65881" y="265202"/>
                    <a:pt x="65881" y="265202"/>
                    <a:pt x="54023" y="258602"/>
                  </a:cubicBezTo>
                  <a:cubicBezTo>
                    <a:pt x="51387" y="258602"/>
                    <a:pt x="50070" y="257282"/>
                    <a:pt x="47434" y="258602"/>
                  </a:cubicBezTo>
                  <a:cubicBezTo>
                    <a:pt x="47434" y="258602"/>
                    <a:pt x="42164" y="259922"/>
                    <a:pt x="42164" y="259922"/>
                  </a:cubicBezTo>
                  <a:cubicBezTo>
                    <a:pt x="31623" y="263882"/>
                    <a:pt x="25035" y="273121"/>
                    <a:pt x="25035" y="283681"/>
                  </a:cubicBezTo>
                  <a:cubicBezTo>
                    <a:pt x="25035" y="283681"/>
                    <a:pt x="25035" y="283681"/>
                    <a:pt x="25035" y="304800"/>
                  </a:cubicBezTo>
                  <a:cubicBezTo>
                    <a:pt x="9223" y="292921"/>
                    <a:pt x="0" y="274441"/>
                    <a:pt x="0" y="253322"/>
                  </a:cubicBezTo>
                  <a:cubicBezTo>
                    <a:pt x="0" y="217684"/>
                    <a:pt x="28988" y="187325"/>
                    <a:pt x="65881" y="187325"/>
                  </a:cubicBezTo>
                  <a:close/>
                  <a:moveTo>
                    <a:pt x="159754" y="149225"/>
                  </a:moveTo>
                  <a:cubicBezTo>
                    <a:pt x="163746" y="149225"/>
                    <a:pt x="166408" y="149225"/>
                    <a:pt x="169069" y="149225"/>
                  </a:cubicBezTo>
                  <a:cubicBezTo>
                    <a:pt x="171731" y="149225"/>
                    <a:pt x="174392" y="149225"/>
                    <a:pt x="178384" y="149225"/>
                  </a:cubicBezTo>
                  <a:cubicBezTo>
                    <a:pt x="178384" y="149225"/>
                    <a:pt x="178384" y="149225"/>
                    <a:pt x="178384" y="175331"/>
                  </a:cubicBezTo>
                  <a:lnTo>
                    <a:pt x="214313" y="193605"/>
                  </a:lnTo>
                  <a:cubicBezTo>
                    <a:pt x="210321" y="197521"/>
                    <a:pt x="206329" y="202742"/>
                    <a:pt x="202337" y="207963"/>
                  </a:cubicBezTo>
                  <a:cubicBezTo>
                    <a:pt x="202337" y="207963"/>
                    <a:pt x="202337" y="207963"/>
                    <a:pt x="169069" y="190994"/>
                  </a:cubicBezTo>
                  <a:cubicBezTo>
                    <a:pt x="169069" y="190994"/>
                    <a:pt x="169069" y="190994"/>
                    <a:pt x="135802" y="207963"/>
                  </a:cubicBezTo>
                  <a:cubicBezTo>
                    <a:pt x="131809" y="202742"/>
                    <a:pt x="127817" y="197521"/>
                    <a:pt x="123825" y="193605"/>
                  </a:cubicBezTo>
                  <a:cubicBezTo>
                    <a:pt x="123825" y="193605"/>
                    <a:pt x="123825" y="193605"/>
                    <a:pt x="159754" y="175331"/>
                  </a:cubicBezTo>
                  <a:cubicBezTo>
                    <a:pt x="159754" y="175331"/>
                    <a:pt x="159754" y="175331"/>
                    <a:pt x="159754" y="149225"/>
                  </a:cubicBezTo>
                  <a:close/>
                  <a:moveTo>
                    <a:pt x="154175" y="88900"/>
                  </a:moveTo>
                  <a:cubicBezTo>
                    <a:pt x="154175" y="88900"/>
                    <a:pt x="154175" y="88900"/>
                    <a:pt x="165941" y="95394"/>
                  </a:cubicBezTo>
                  <a:cubicBezTo>
                    <a:pt x="168556" y="95394"/>
                    <a:pt x="171171" y="95394"/>
                    <a:pt x="173785" y="95394"/>
                  </a:cubicBezTo>
                  <a:cubicBezTo>
                    <a:pt x="173785" y="95394"/>
                    <a:pt x="173785" y="95394"/>
                    <a:pt x="185551" y="88900"/>
                  </a:cubicBezTo>
                  <a:lnTo>
                    <a:pt x="188166" y="90199"/>
                  </a:lnTo>
                  <a:cubicBezTo>
                    <a:pt x="190781" y="90199"/>
                    <a:pt x="192088" y="92797"/>
                    <a:pt x="192088" y="96693"/>
                  </a:cubicBezTo>
                  <a:cubicBezTo>
                    <a:pt x="192088" y="96693"/>
                    <a:pt x="192088" y="96693"/>
                    <a:pt x="192088" y="126567"/>
                  </a:cubicBezTo>
                  <a:cubicBezTo>
                    <a:pt x="185551" y="129165"/>
                    <a:pt x="177707" y="131763"/>
                    <a:pt x="169863" y="131763"/>
                  </a:cubicBezTo>
                  <a:cubicBezTo>
                    <a:pt x="162019" y="131763"/>
                    <a:pt x="154175" y="129165"/>
                    <a:pt x="147638" y="126567"/>
                  </a:cubicBezTo>
                  <a:cubicBezTo>
                    <a:pt x="147638" y="126567"/>
                    <a:pt x="147638" y="126567"/>
                    <a:pt x="147638" y="96693"/>
                  </a:cubicBezTo>
                  <a:cubicBezTo>
                    <a:pt x="147638" y="92797"/>
                    <a:pt x="148946" y="90199"/>
                    <a:pt x="151560" y="90199"/>
                  </a:cubicBezTo>
                  <a:cubicBezTo>
                    <a:pt x="151560" y="90199"/>
                    <a:pt x="151560" y="90199"/>
                    <a:pt x="154175" y="88900"/>
                  </a:cubicBezTo>
                  <a:close/>
                  <a:moveTo>
                    <a:pt x="169069" y="26988"/>
                  </a:moveTo>
                  <a:cubicBezTo>
                    <a:pt x="174768" y="26988"/>
                    <a:pt x="179388" y="31252"/>
                    <a:pt x="179388" y="36513"/>
                  </a:cubicBezTo>
                  <a:cubicBezTo>
                    <a:pt x="179388" y="41774"/>
                    <a:pt x="174768" y="46038"/>
                    <a:pt x="169069" y="46038"/>
                  </a:cubicBezTo>
                  <a:cubicBezTo>
                    <a:pt x="163370" y="46038"/>
                    <a:pt x="158750" y="41774"/>
                    <a:pt x="158750" y="36513"/>
                  </a:cubicBezTo>
                  <a:cubicBezTo>
                    <a:pt x="158750" y="31252"/>
                    <a:pt x="163370" y="26988"/>
                    <a:pt x="169069" y="26988"/>
                  </a:cubicBezTo>
                  <a:close/>
                  <a:moveTo>
                    <a:pt x="169070" y="9525"/>
                  </a:moveTo>
                  <a:cubicBezTo>
                    <a:pt x="153726" y="9525"/>
                    <a:pt x="141288" y="21963"/>
                    <a:pt x="141288" y="37307"/>
                  </a:cubicBezTo>
                  <a:cubicBezTo>
                    <a:pt x="141288" y="52651"/>
                    <a:pt x="153726" y="65089"/>
                    <a:pt x="169070" y="65089"/>
                  </a:cubicBezTo>
                  <a:cubicBezTo>
                    <a:pt x="184414" y="65089"/>
                    <a:pt x="196852" y="52651"/>
                    <a:pt x="196852" y="37307"/>
                  </a:cubicBezTo>
                  <a:cubicBezTo>
                    <a:pt x="196852" y="21963"/>
                    <a:pt x="184414" y="9525"/>
                    <a:pt x="169070" y="9525"/>
                  </a:cubicBezTo>
                  <a:close/>
                  <a:moveTo>
                    <a:pt x="169070" y="0"/>
                  </a:moveTo>
                  <a:cubicBezTo>
                    <a:pt x="204646" y="0"/>
                    <a:pt x="234951" y="29039"/>
                    <a:pt x="234951" y="65997"/>
                  </a:cubicBezTo>
                  <a:cubicBezTo>
                    <a:pt x="234951" y="87116"/>
                    <a:pt x="224410" y="105595"/>
                    <a:pt x="209916" y="117475"/>
                  </a:cubicBezTo>
                  <a:cubicBezTo>
                    <a:pt x="209916" y="117475"/>
                    <a:pt x="209916" y="117475"/>
                    <a:pt x="209916" y="96356"/>
                  </a:cubicBezTo>
                  <a:cubicBezTo>
                    <a:pt x="209916" y="85796"/>
                    <a:pt x="203328" y="75237"/>
                    <a:pt x="192787" y="72597"/>
                  </a:cubicBezTo>
                  <a:cubicBezTo>
                    <a:pt x="192787" y="72597"/>
                    <a:pt x="187517" y="71277"/>
                    <a:pt x="187517" y="71277"/>
                  </a:cubicBezTo>
                  <a:cubicBezTo>
                    <a:pt x="184881" y="69957"/>
                    <a:pt x="182246" y="69957"/>
                    <a:pt x="180928" y="71277"/>
                  </a:cubicBezTo>
                  <a:cubicBezTo>
                    <a:pt x="180928" y="71277"/>
                    <a:pt x="180928" y="71277"/>
                    <a:pt x="169070" y="76557"/>
                  </a:cubicBezTo>
                  <a:cubicBezTo>
                    <a:pt x="169070" y="76557"/>
                    <a:pt x="169070" y="76557"/>
                    <a:pt x="157211" y="71277"/>
                  </a:cubicBezTo>
                  <a:cubicBezTo>
                    <a:pt x="155893" y="69957"/>
                    <a:pt x="153258" y="69957"/>
                    <a:pt x="150623" y="71277"/>
                  </a:cubicBezTo>
                  <a:cubicBezTo>
                    <a:pt x="150623" y="71277"/>
                    <a:pt x="145352" y="72597"/>
                    <a:pt x="145352" y="72597"/>
                  </a:cubicBezTo>
                  <a:cubicBezTo>
                    <a:pt x="134811" y="75237"/>
                    <a:pt x="128223" y="85796"/>
                    <a:pt x="128223" y="96356"/>
                  </a:cubicBezTo>
                  <a:cubicBezTo>
                    <a:pt x="128223" y="96356"/>
                    <a:pt x="128223" y="96356"/>
                    <a:pt x="128223" y="117475"/>
                  </a:cubicBezTo>
                  <a:cubicBezTo>
                    <a:pt x="113729" y="105595"/>
                    <a:pt x="103188" y="87116"/>
                    <a:pt x="103188" y="65997"/>
                  </a:cubicBezTo>
                  <a:cubicBezTo>
                    <a:pt x="103188" y="29039"/>
                    <a:pt x="133494" y="0"/>
                    <a:pt x="16907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endParaRPr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5485544" y="2414414"/>
            <a:ext cx="2959735" cy="1015070"/>
            <a:chOff x="5573078" y="2528622"/>
            <a:chExt cx="2959735" cy="1015070"/>
          </a:xfrm>
        </p:grpSpPr>
        <p:sp>
          <p:nvSpPr>
            <p:cNvPr id="39" name="文本框 34"/>
            <p:cNvSpPr txBox="1"/>
            <p:nvPr/>
          </p:nvSpPr>
          <p:spPr>
            <a:xfrm>
              <a:off x="5573078" y="2528622"/>
              <a:ext cx="1159292" cy="384721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cs typeface="+mn-ea"/>
                </a:rPr>
                <a:t>添加标题</a:t>
              </a:r>
              <a:endParaRPr lang="zh-CN" altLang="en-US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endParaRPr>
            </a:p>
          </p:txBody>
        </p:sp>
        <p:sp>
          <p:nvSpPr>
            <p:cNvPr id="40" name="文本框 35"/>
            <p:cNvSpPr txBox="1"/>
            <p:nvPr/>
          </p:nvSpPr>
          <p:spPr>
            <a:xfrm>
              <a:off x="5573078" y="2846462"/>
              <a:ext cx="2959735" cy="6972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eaLnBrk="1" hangingPunct="1">
                <a:lnSpc>
                  <a:spcPct val="125000"/>
                </a:lnSpc>
                <a:buFont typeface="Arial" panose="020B0604020202020204" pitchFamily="34" charset="0"/>
                <a:buNone/>
              </a:pPr>
              <a:r>
                <a:rPr lang="zh-CN" altLang="en-US" sz="1050">
                  <a:latin typeface="+mn-ea"/>
                  <a:sym typeface="微软雅黑" panose="020B0503020204020204" pitchFamily="34" charset="-122"/>
                </a:rPr>
                <a:t>单击此处输入你的正文，文字是您思想的提炼，为了最终演示发布的良好效果，请尽量言简意赅的阐述观点。</a:t>
              </a:r>
              <a:endParaRPr lang="zh-CN" alt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4799746" y="3564855"/>
            <a:ext cx="566056" cy="566057"/>
            <a:chOff x="1335315" y="2249715"/>
            <a:chExt cx="754742" cy="754742"/>
          </a:xfrm>
        </p:grpSpPr>
        <p:sp>
          <p:nvSpPr>
            <p:cNvPr id="48" name="椭圆 47"/>
            <p:cNvSpPr/>
            <p:nvPr/>
          </p:nvSpPr>
          <p:spPr>
            <a:xfrm>
              <a:off x="1335315" y="2249715"/>
              <a:ext cx="754742" cy="7547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35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endParaRPr>
            </a:p>
          </p:txBody>
        </p:sp>
        <p:sp>
          <p:nvSpPr>
            <p:cNvPr id="49" name="椭圆 44"/>
            <p:cNvSpPr/>
            <p:nvPr/>
          </p:nvSpPr>
          <p:spPr>
            <a:xfrm>
              <a:off x="1502273" y="2409371"/>
              <a:ext cx="420826" cy="435430"/>
            </a:xfrm>
            <a:custGeom>
              <a:avLst/>
              <a:gdLst>
                <a:gd name="connsiteX0" fmla="*/ 94055 w 317452"/>
                <a:gd name="connsiteY0" fmla="*/ 135965 h 328468"/>
                <a:gd name="connsiteX1" fmla="*/ 94407 w 317452"/>
                <a:gd name="connsiteY1" fmla="*/ 136055 h 328468"/>
                <a:gd name="connsiteX2" fmla="*/ 104825 w 317452"/>
                <a:gd name="connsiteY2" fmla="*/ 158537 h 328468"/>
                <a:gd name="connsiteX3" fmla="*/ 106109 w 317452"/>
                <a:gd name="connsiteY3" fmla="*/ 161308 h 328468"/>
                <a:gd name="connsiteX4" fmla="*/ 98162 w 317452"/>
                <a:gd name="connsiteY4" fmla="*/ 160053 h 328468"/>
                <a:gd name="connsiteX5" fmla="*/ 96849 w 317452"/>
                <a:gd name="connsiteY5" fmla="*/ 160053 h 328468"/>
                <a:gd name="connsiteX6" fmla="*/ 92911 w 317452"/>
                <a:gd name="connsiteY6" fmla="*/ 137630 h 328468"/>
                <a:gd name="connsiteX7" fmla="*/ 93506 w 317452"/>
                <a:gd name="connsiteY7" fmla="*/ 136765 h 328468"/>
                <a:gd name="connsiteX8" fmla="*/ 39496 w 317452"/>
                <a:gd name="connsiteY8" fmla="*/ 115887 h 328468"/>
                <a:gd name="connsiteX9" fmla="*/ 51437 w 317452"/>
                <a:gd name="connsiteY9" fmla="*/ 165488 h 328468"/>
                <a:gd name="connsiteX10" fmla="*/ 48784 w 317452"/>
                <a:gd name="connsiteY10" fmla="*/ 166793 h 328468"/>
                <a:gd name="connsiteX11" fmla="*/ 47457 w 317452"/>
                <a:gd name="connsiteY11" fmla="*/ 170709 h 328468"/>
                <a:gd name="connsiteX12" fmla="*/ 48784 w 317452"/>
                <a:gd name="connsiteY12" fmla="*/ 173319 h 328468"/>
                <a:gd name="connsiteX13" fmla="*/ 52764 w 317452"/>
                <a:gd name="connsiteY13" fmla="*/ 175930 h 328468"/>
                <a:gd name="connsiteX14" fmla="*/ 55418 w 317452"/>
                <a:gd name="connsiteY14" fmla="*/ 174625 h 328468"/>
                <a:gd name="connsiteX15" fmla="*/ 87263 w 317452"/>
                <a:gd name="connsiteY15" fmla="*/ 216393 h 328468"/>
                <a:gd name="connsiteX16" fmla="*/ 55418 w 317452"/>
                <a:gd name="connsiteY16" fmla="*/ 230752 h 328468"/>
                <a:gd name="connsiteX17" fmla="*/ 38169 w 317452"/>
                <a:gd name="connsiteY17" fmla="*/ 224225 h 328468"/>
                <a:gd name="connsiteX18" fmla="*/ 1017 w 317452"/>
                <a:gd name="connsiteY18" fmla="*/ 147214 h 328468"/>
                <a:gd name="connsiteX19" fmla="*/ 7651 w 317452"/>
                <a:gd name="connsiteY19" fmla="*/ 128940 h 328468"/>
                <a:gd name="connsiteX20" fmla="*/ 39496 w 317452"/>
                <a:gd name="connsiteY20" fmla="*/ 115887 h 328468"/>
                <a:gd name="connsiteX21" fmla="*/ 63900 w 317452"/>
                <a:gd name="connsiteY21" fmla="*/ 106627 h 328468"/>
                <a:gd name="connsiteX22" fmla="*/ 71807 w 317452"/>
                <a:gd name="connsiteY22" fmla="*/ 114982 h 328468"/>
                <a:gd name="connsiteX23" fmla="*/ 81033 w 317452"/>
                <a:gd name="connsiteY23" fmla="*/ 133331 h 328468"/>
                <a:gd name="connsiteX24" fmla="*/ 87623 w 317452"/>
                <a:gd name="connsiteY24" fmla="*/ 130710 h 328468"/>
                <a:gd name="connsiteX25" fmla="*/ 95803 w 317452"/>
                <a:gd name="connsiteY25" fmla="*/ 133422 h 328468"/>
                <a:gd name="connsiteX26" fmla="*/ 94055 w 317452"/>
                <a:gd name="connsiteY26" fmla="*/ 135965 h 328468"/>
                <a:gd name="connsiteX27" fmla="*/ 89115 w 317452"/>
                <a:gd name="connsiteY27" fmla="*/ 134702 h 328468"/>
                <a:gd name="connsiteX28" fmla="*/ 83823 w 317452"/>
                <a:gd name="connsiteY28" fmla="*/ 137407 h 328468"/>
                <a:gd name="connsiteX29" fmla="*/ 82500 w 317452"/>
                <a:gd name="connsiteY29" fmla="*/ 137407 h 328468"/>
                <a:gd name="connsiteX30" fmla="*/ 97053 w 317452"/>
                <a:gd name="connsiteY30" fmla="*/ 169863 h 328468"/>
                <a:gd name="connsiteX31" fmla="*/ 98375 w 317452"/>
                <a:gd name="connsiteY31" fmla="*/ 169863 h 328468"/>
                <a:gd name="connsiteX32" fmla="*/ 103667 w 317452"/>
                <a:gd name="connsiteY32" fmla="*/ 167158 h 328468"/>
                <a:gd name="connsiteX33" fmla="*/ 106313 w 317452"/>
                <a:gd name="connsiteY33" fmla="*/ 161749 h 328468"/>
                <a:gd name="connsiteX34" fmla="*/ 106109 w 317452"/>
                <a:gd name="connsiteY34" fmla="*/ 161308 h 328468"/>
                <a:gd name="connsiteX35" fmla="*/ 109648 w 317452"/>
                <a:gd name="connsiteY35" fmla="*/ 161866 h 328468"/>
                <a:gd name="connsiteX36" fmla="*/ 110272 w 317452"/>
                <a:gd name="connsiteY36" fmla="*/ 161402 h 328468"/>
                <a:gd name="connsiteX37" fmla="*/ 110522 w 317452"/>
                <a:gd name="connsiteY37" fmla="*/ 164622 h 328468"/>
                <a:gd name="connsiteX38" fmla="*/ 106074 w 317452"/>
                <a:gd name="connsiteY38" fmla="*/ 170028 h 328468"/>
                <a:gd name="connsiteX39" fmla="*/ 99484 w 317452"/>
                <a:gd name="connsiteY39" fmla="*/ 172650 h 328468"/>
                <a:gd name="connsiteX40" fmla="*/ 107391 w 317452"/>
                <a:gd name="connsiteY40" fmla="*/ 192309 h 328468"/>
                <a:gd name="connsiteX41" fmla="*/ 100802 w 317452"/>
                <a:gd name="connsiteY41" fmla="*/ 211968 h 328468"/>
                <a:gd name="connsiteX42" fmla="*/ 91576 w 317452"/>
                <a:gd name="connsiteY42" fmla="*/ 215900 h 328468"/>
                <a:gd name="connsiteX43" fmla="*/ 59946 w 317452"/>
                <a:gd name="connsiteY43" fmla="*/ 172650 h 328468"/>
                <a:gd name="connsiteX44" fmla="*/ 62582 w 317452"/>
                <a:gd name="connsiteY44" fmla="*/ 171339 h 328468"/>
                <a:gd name="connsiteX45" fmla="*/ 63900 w 317452"/>
                <a:gd name="connsiteY45" fmla="*/ 166097 h 328468"/>
                <a:gd name="connsiteX46" fmla="*/ 62582 w 317452"/>
                <a:gd name="connsiteY46" fmla="*/ 163475 h 328468"/>
                <a:gd name="connsiteX47" fmla="*/ 58628 w 317452"/>
                <a:gd name="connsiteY47" fmla="*/ 162165 h 328468"/>
                <a:gd name="connsiteX48" fmla="*/ 54674 w 317452"/>
                <a:gd name="connsiteY48" fmla="*/ 163475 h 328468"/>
                <a:gd name="connsiteX49" fmla="*/ 42813 w 317452"/>
                <a:gd name="connsiteY49" fmla="*/ 111051 h 328468"/>
                <a:gd name="connsiteX50" fmla="*/ 52038 w 317452"/>
                <a:gd name="connsiteY50" fmla="*/ 107119 h 328468"/>
                <a:gd name="connsiteX51" fmla="*/ 63900 w 317452"/>
                <a:gd name="connsiteY51" fmla="*/ 106627 h 328468"/>
                <a:gd name="connsiteX52" fmla="*/ 221560 w 317452"/>
                <a:gd name="connsiteY52" fmla="*/ 67725 h 328468"/>
                <a:gd name="connsiteX53" fmla="*/ 239938 w 317452"/>
                <a:gd name="connsiteY53" fmla="*/ 67725 h 328468"/>
                <a:gd name="connsiteX54" fmla="*/ 249127 w 317452"/>
                <a:gd name="connsiteY54" fmla="*/ 90147 h 328468"/>
                <a:gd name="connsiteX55" fmla="*/ 249127 w 317452"/>
                <a:gd name="connsiteY55" fmla="*/ 99380 h 328468"/>
                <a:gd name="connsiteX56" fmla="*/ 259629 w 317452"/>
                <a:gd name="connsiteY56" fmla="*/ 162691 h 328468"/>
                <a:gd name="connsiteX57" fmla="*/ 300324 w 317452"/>
                <a:gd name="connsiteY57" fmla="*/ 193027 h 328468"/>
                <a:gd name="connsiteX58" fmla="*/ 304262 w 317452"/>
                <a:gd name="connsiteY58" fmla="*/ 215450 h 328468"/>
                <a:gd name="connsiteX59" fmla="*/ 283258 w 317452"/>
                <a:gd name="connsiteY59" fmla="*/ 219407 h 328468"/>
                <a:gd name="connsiteX60" fmla="*/ 281946 w 317452"/>
                <a:gd name="connsiteY60" fmla="*/ 218088 h 328468"/>
                <a:gd name="connsiteX61" fmla="*/ 236000 w 317452"/>
                <a:gd name="connsiteY61" fmla="*/ 185113 h 328468"/>
                <a:gd name="connsiteX62" fmla="*/ 229436 w 317452"/>
                <a:gd name="connsiteY62" fmla="*/ 174562 h 328468"/>
                <a:gd name="connsiteX63" fmla="*/ 224185 w 317452"/>
                <a:gd name="connsiteY63" fmla="*/ 145544 h 328468"/>
                <a:gd name="connsiteX64" fmla="*/ 196617 w 317452"/>
                <a:gd name="connsiteY64" fmla="*/ 194346 h 328468"/>
                <a:gd name="connsiteX65" fmla="*/ 229436 w 317452"/>
                <a:gd name="connsiteY65" fmla="*/ 243148 h 328468"/>
                <a:gd name="connsiteX66" fmla="*/ 230749 w 317452"/>
                <a:gd name="connsiteY66" fmla="*/ 265571 h 328468"/>
                <a:gd name="connsiteX67" fmla="*/ 195305 w 317452"/>
                <a:gd name="connsiteY67" fmla="*/ 318329 h 328468"/>
                <a:gd name="connsiteX68" fmla="*/ 169050 w 317452"/>
                <a:gd name="connsiteY68" fmla="*/ 323605 h 328468"/>
                <a:gd name="connsiteX69" fmla="*/ 167737 w 317452"/>
                <a:gd name="connsiteY69" fmla="*/ 323605 h 328468"/>
                <a:gd name="connsiteX70" fmla="*/ 162486 w 317452"/>
                <a:gd name="connsiteY70" fmla="*/ 297226 h 328468"/>
                <a:gd name="connsiteX71" fmla="*/ 191366 w 317452"/>
                <a:gd name="connsiteY71" fmla="*/ 255019 h 328468"/>
                <a:gd name="connsiteX72" fmla="*/ 167737 w 317452"/>
                <a:gd name="connsiteY72" fmla="*/ 220726 h 328468"/>
                <a:gd name="connsiteX73" fmla="*/ 70594 w 317452"/>
                <a:gd name="connsiteY73" fmla="*/ 322286 h 328468"/>
                <a:gd name="connsiteX74" fmla="*/ 46965 w 317452"/>
                <a:gd name="connsiteY74" fmla="*/ 326243 h 328468"/>
                <a:gd name="connsiteX75" fmla="*/ 44339 w 317452"/>
                <a:gd name="connsiteY75" fmla="*/ 322286 h 328468"/>
                <a:gd name="connsiteX76" fmla="*/ 43027 w 317452"/>
                <a:gd name="connsiteY76" fmla="*/ 295907 h 328468"/>
                <a:gd name="connsiteX77" fmla="*/ 144108 w 317452"/>
                <a:gd name="connsiteY77" fmla="*/ 189070 h 328468"/>
                <a:gd name="connsiteX78" fmla="*/ 148046 w 317452"/>
                <a:gd name="connsiteY78" fmla="*/ 177200 h 328468"/>
                <a:gd name="connsiteX79" fmla="*/ 190054 w 317452"/>
                <a:gd name="connsiteY79" fmla="*/ 103337 h 328468"/>
                <a:gd name="connsiteX80" fmla="*/ 151984 w 317452"/>
                <a:gd name="connsiteY80" fmla="*/ 107294 h 328468"/>
                <a:gd name="connsiteX81" fmla="*/ 119166 w 317452"/>
                <a:gd name="connsiteY81" fmla="*/ 154777 h 328468"/>
                <a:gd name="connsiteX82" fmla="*/ 110272 w 317452"/>
                <a:gd name="connsiteY82" fmla="*/ 161402 h 328468"/>
                <a:gd name="connsiteX83" fmla="*/ 110027 w 317452"/>
                <a:gd name="connsiteY83" fmla="*/ 158233 h 328468"/>
                <a:gd name="connsiteX84" fmla="*/ 99484 w 317452"/>
                <a:gd name="connsiteY84" fmla="*/ 134642 h 328468"/>
                <a:gd name="connsiteX85" fmla="*/ 95803 w 317452"/>
                <a:gd name="connsiteY85" fmla="*/ 133422 h 328468"/>
                <a:gd name="connsiteX86" fmla="*/ 97670 w 317452"/>
                <a:gd name="connsiteY86" fmla="*/ 130706 h 328468"/>
                <a:gd name="connsiteX87" fmla="*/ 130980 w 317452"/>
                <a:gd name="connsiteY87" fmla="*/ 82234 h 328468"/>
                <a:gd name="connsiteX88" fmla="*/ 141482 w 317452"/>
                <a:gd name="connsiteY88" fmla="*/ 75639 h 328468"/>
                <a:gd name="connsiteX89" fmla="*/ 221560 w 317452"/>
                <a:gd name="connsiteY89" fmla="*/ 67725 h 328468"/>
                <a:gd name="connsiteX90" fmla="*/ 276970 w 317452"/>
                <a:gd name="connsiteY90" fmla="*/ 0 h 328468"/>
                <a:gd name="connsiteX91" fmla="*/ 317452 w 317452"/>
                <a:gd name="connsiteY91" fmla="*/ 39688 h 328468"/>
                <a:gd name="connsiteX92" fmla="*/ 276970 w 317452"/>
                <a:gd name="connsiteY92" fmla="*/ 79376 h 328468"/>
                <a:gd name="connsiteX93" fmla="*/ 236488 w 317452"/>
                <a:gd name="connsiteY93" fmla="*/ 39688 h 328468"/>
                <a:gd name="connsiteX94" fmla="*/ 276970 w 317452"/>
                <a:gd name="connsiteY94" fmla="*/ 0 h 328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317452" h="328468">
                  <a:moveTo>
                    <a:pt x="94055" y="135965"/>
                  </a:moveTo>
                  <a:lnTo>
                    <a:pt x="94407" y="136055"/>
                  </a:lnTo>
                  <a:cubicBezTo>
                    <a:pt x="100360" y="148902"/>
                    <a:pt x="103337" y="155325"/>
                    <a:pt x="104825" y="158537"/>
                  </a:cubicBezTo>
                  <a:lnTo>
                    <a:pt x="106109" y="161308"/>
                  </a:lnTo>
                  <a:lnTo>
                    <a:pt x="98162" y="160053"/>
                  </a:lnTo>
                  <a:cubicBezTo>
                    <a:pt x="98162" y="160053"/>
                    <a:pt x="96849" y="160053"/>
                    <a:pt x="96849" y="160053"/>
                  </a:cubicBezTo>
                  <a:cubicBezTo>
                    <a:pt x="90285" y="154777"/>
                    <a:pt x="87660" y="144225"/>
                    <a:pt x="92911" y="137630"/>
                  </a:cubicBezTo>
                  <a:cubicBezTo>
                    <a:pt x="92911" y="137630"/>
                    <a:pt x="92911" y="137630"/>
                    <a:pt x="93506" y="136765"/>
                  </a:cubicBezTo>
                  <a:close/>
                  <a:moveTo>
                    <a:pt x="39496" y="115887"/>
                  </a:moveTo>
                  <a:cubicBezTo>
                    <a:pt x="39496" y="115887"/>
                    <a:pt x="39496" y="115887"/>
                    <a:pt x="51437" y="165488"/>
                  </a:cubicBezTo>
                  <a:cubicBezTo>
                    <a:pt x="51437" y="165488"/>
                    <a:pt x="51437" y="165488"/>
                    <a:pt x="48784" y="166793"/>
                  </a:cubicBezTo>
                  <a:cubicBezTo>
                    <a:pt x="47457" y="166793"/>
                    <a:pt x="47457" y="169403"/>
                    <a:pt x="47457" y="170709"/>
                  </a:cubicBezTo>
                  <a:cubicBezTo>
                    <a:pt x="47457" y="170709"/>
                    <a:pt x="47457" y="170709"/>
                    <a:pt x="48784" y="173319"/>
                  </a:cubicBezTo>
                  <a:cubicBezTo>
                    <a:pt x="50111" y="175930"/>
                    <a:pt x="51437" y="175930"/>
                    <a:pt x="52764" y="175930"/>
                  </a:cubicBezTo>
                  <a:lnTo>
                    <a:pt x="55418" y="174625"/>
                  </a:lnTo>
                  <a:cubicBezTo>
                    <a:pt x="55418" y="174625"/>
                    <a:pt x="55418" y="174625"/>
                    <a:pt x="87263" y="216393"/>
                  </a:cubicBezTo>
                  <a:cubicBezTo>
                    <a:pt x="87263" y="216393"/>
                    <a:pt x="87263" y="216393"/>
                    <a:pt x="55418" y="230752"/>
                  </a:cubicBezTo>
                  <a:cubicBezTo>
                    <a:pt x="48784" y="233362"/>
                    <a:pt x="40823" y="230752"/>
                    <a:pt x="38169" y="224225"/>
                  </a:cubicBezTo>
                  <a:cubicBezTo>
                    <a:pt x="38169" y="224225"/>
                    <a:pt x="38169" y="224225"/>
                    <a:pt x="1017" y="147214"/>
                  </a:cubicBezTo>
                  <a:cubicBezTo>
                    <a:pt x="-1637" y="140687"/>
                    <a:pt x="1017" y="132856"/>
                    <a:pt x="7651" y="128940"/>
                  </a:cubicBezTo>
                  <a:cubicBezTo>
                    <a:pt x="7651" y="128940"/>
                    <a:pt x="7651" y="128940"/>
                    <a:pt x="39496" y="115887"/>
                  </a:cubicBezTo>
                  <a:close/>
                  <a:moveTo>
                    <a:pt x="63900" y="106627"/>
                  </a:moveTo>
                  <a:cubicBezTo>
                    <a:pt x="67524" y="108102"/>
                    <a:pt x="70489" y="111051"/>
                    <a:pt x="71807" y="114982"/>
                  </a:cubicBezTo>
                  <a:cubicBezTo>
                    <a:pt x="71807" y="114982"/>
                    <a:pt x="71807" y="114982"/>
                    <a:pt x="81033" y="133331"/>
                  </a:cubicBezTo>
                  <a:cubicBezTo>
                    <a:pt x="81033" y="133331"/>
                    <a:pt x="81033" y="133331"/>
                    <a:pt x="87623" y="130710"/>
                  </a:cubicBezTo>
                  <a:lnTo>
                    <a:pt x="95803" y="133422"/>
                  </a:lnTo>
                  <a:lnTo>
                    <a:pt x="94055" y="135965"/>
                  </a:lnTo>
                  <a:lnTo>
                    <a:pt x="89115" y="134702"/>
                  </a:lnTo>
                  <a:cubicBezTo>
                    <a:pt x="89115" y="134702"/>
                    <a:pt x="89115" y="134702"/>
                    <a:pt x="83823" y="137407"/>
                  </a:cubicBezTo>
                  <a:cubicBezTo>
                    <a:pt x="83823" y="137407"/>
                    <a:pt x="82500" y="137407"/>
                    <a:pt x="82500" y="137407"/>
                  </a:cubicBezTo>
                  <a:cubicBezTo>
                    <a:pt x="82500" y="137407"/>
                    <a:pt x="82500" y="137407"/>
                    <a:pt x="97053" y="169863"/>
                  </a:cubicBezTo>
                  <a:cubicBezTo>
                    <a:pt x="97053" y="169863"/>
                    <a:pt x="97053" y="169863"/>
                    <a:pt x="98375" y="169863"/>
                  </a:cubicBezTo>
                  <a:lnTo>
                    <a:pt x="103667" y="167158"/>
                  </a:lnTo>
                  <a:cubicBezTo>
                    <a:pt x="106313" y="165806"/>
                    <a:pt x="106313" y="163101"/>
                    <a:pt x="106313" y="161749"/>
                  </a:cubicBezTo>
                  <a:lnTo>
                    <a:pt x="106109" y="161308"/>
                  </a:lnTo>
                  <a:lnTo>
                    <a:pt x="109648" y="161866"/>
                  </a:lnTo>
                  <a:lnTo>
                    <a:pt x="110272" y="161402"/>
                  </a:lnTo>
                  <a:lnTo>
                    <a:pt x="110522" y="164622"/>
                  </a:lnTo>
                  <a:cubicBezTo>
                    <a:pt x="109698" y="166752"/>
                    <a:pt x="108051" y="168718"/>
                    <a:pt x="106074" y="170028"/>
                  </a:cubicBezTo>
                  <a:cubicBezTo>
                    <a:pt x="106074" y="170028"/>
                    <a:pt x="106074" y="170028"/>
                    <a:pt x="99484" y="172650"/>
                  </a:cubicBezTo>
                  <a:cubicBezTo>
                    <a:pt x="99484" y="172650"/>
                    <a:pt x="99484" y="172650"/>
                    <a:pt x="107391" y="192309"/>
                  </a:cubicBezTo>
                  <a:cubicBezTo>
                    <a:pt x="111345" y="198862"/>
                    <a:pt x="107391" y="208036"/>
                    <a:pt x="100802" y="211968"/>
                  </a:cubicBezTo>
                  <a:cubicBezTo>
                    <a:pt x="100802" y="211968"/>
                    <a:pt x="100802" y="211968"/>
                    <a:pt x="91576" y="215900"/>
                  </a:cubicBezTo>
                  <a:cubicBezTo>
                    <a:pt x="91576" y="215900"/>
                    <a:pt x="91576" y="215900"/>
                    <a:pt x="59946" y="172650"/>
                  </a:cubicBezTo>
                  <a:cubicBezTo>
                    <a:pt x="59946" y="172650"/>
                    <a:pt x="59946" y="172650"/>
                    <a:pt x="62582" y="171339"/>
                  </a:cubicBezTo>
                  <a:cubicBezTo>
                    <a:pt x="65218" y="170028"/>
                    <a:pt x="65218" y="167407"/>
                    <a:pt x="63900" y="166097"/>
                  </a:cubicBezTo>
                  <a:cubicBezTo>
                    <a:pt x="63900" y="166097"/>
                    <a:pt x="63900" y="166097"/>
                    <a:pt x="62582" y="163475"/>
                  </a:cubicBezTo>
                  <a:cubicBezTo>
                    <a:pt x="62582" y="162165"/>
                    <a:pt x="59946" y="160854"/>
                    <a:pt x="58628" y="162165"/>
                  </a:cubicBezTo>
                  <a:cubicBezTo>
                    <a:pt x="58628" y="162165"/>
                    <a:pt x="58628" y="162165"/>
                    <a:pt x="54674" y="163475"/>
                  </a:cubicBezTo>
                  <a:cubicBezTo>
                    <a:pt x="54674" y="163475"/>
                    <a:pt x="54674" y="163475"/>
                    <a:pt x="42813" y="111051"/>
                  </a:cubicBezTo>
                  <a:cubicBezTo>
                    <a:pt x="42813" y="111051"/>
                    <a:pt x="42813" y="111051"/>
                    <a:pt x="52038" y="107119"/>
                  </a:cubicBezTo>
                  <a:cubicBezTo>
                    <a:pt x="55992" y="105153"/>
                    <a:pt x="60275" y="105153"/>
                    <a:pt x="63900" y="106627"/>
                  </a:cubicBezTo>
                  <a:close/>
                  <a:moveTo>
                    <a:pt x="221560" y="67725"/>
                  </a:moveTo>
                  <a:cubicBezTo>
                    <a:pt x="226810" y="65087"/>
                    <a:pt x="234687" y="65087"/>
                    <a:pt x="239938" y="67725"/>
                  </a:cubicBezTo>
                  <a:cubicBezTo>
                    <a:pt x="247814" y="73001"/>
                    <a:pt x="250440" y="80915"/>
                    <a:pt x="249127" y="90147"/>
                  </a:cubicBezTo>
                  <a:cubicBezTo>
                    <a:pt x="249127" y="92785"/>
                    <a:pt x="249127" y="96742"/>
                    <a:pt x="249127" y="99380"/>
                  </a:cubicBezTo>
                  <a:cubicBezTo>
                    <a:pt x="249127" y="99380"/>
                    <a:pt x="249127" y="99380"/>
                    <a:pt x="259629" y="162691"/>
                  </a:cubicBezTo>
                  <a:cubicBezTo>
                    <a:pt x="259629" y="162691"/>
                    <a:pt x="259629" y="162691"/>
                    <a:pt x="300324" y="193027"/>
                  </a:cubicBezTo>
                  <a:cubicBezTo>
                    <a:pt x="308200" y="198303"/>
                    <a:pt x="309513" y="207536"/>
                    <a:pt x="304262" y="215450"/>
                  </a:cubicBezTo>
                  <a:cubicBezTo>
                    <a:pt x="299011" y="222045"/>
                    <a:pt x="289822" y="223363"/>
                    <a:pt x="283258" y="219407"/>
                  </a:cubicBezTo>
                  <a:cubicBezTo>
                    <a:pt x="283258" y="219407"/>
                    <a:pt x="281946" y="219407"/>
                    <a:pt x="281946" y="218088"/>
                  </a:cubicBezTo>
                  <a:cubicBezTo>
                    <a:pt x="281946" y="218088"/>
                    <a:pt x="281946" y="218088"/>
                    <a:pt x="236000" y="185113"/>
                  </a:cubicBezTo>
                  <a:cubicBezTo>
                    <a:pt x="232061" y="182475"/>
                    <a:pt x="230749" y="178518"/>
                    <a:pt x="229436" y="174562"/>
                  </a:cubicBezTo>
                  <a:cubicBezTo>
                    <a:pt x="229436" y="174562"/>
                    <a:pt x="229436" y="174562"/>
                    <a:pt x="224185" y="145544"/>
                  </a:cubicBezTo>
                  <a:cubicBezTo>
                    <a:pt x="224185" y="145544"/>
                    <a:pt x="224185" y="145544"/>
                    <a:pt x="196617" y="194346"/>
                  </a:cubicBezTo>
                  <a:cubicBezTo>
                    <a:pt x="196617" y="194346"/>
                    <a:pt x="196617" y="194346"/>
                    <a:pt x="229436" y="243148"/>
                  </a:cubicBezTo>
                  <a:cubicBezTo>
                    <a:pt x="234687" y="249743"/>
                    <a:pt x="234687" y="258976"/>
                    <a:pt x="230749" y="265571"/>
                  </a:cubicBezTo>
                  <a:cubicBezTo>
                    <a:pt x="230749" y="265571"/>
                    <a:pt x="230749" y="265571"/>
                    <a:pt x="195305" y="318329"/>
                  </a:cubicBezTo>
                  <a:cubicBezTo>
                    <a:pt x="188741" y="326243"/>
                    <a:pt x="178239" y="328881"/>
                    <a:pt x="169050" y="323605"/>
                  </a:cubicBezTo>
                  <a:cubicBezTo>
                    <a:pt x="169050" y="323605"/>
                    <a:pt x="169050" y="323605"/>
                    <a:pt x="167737" y="323605"/>
                  </a:cubicBezTo>
                  <a:cubicBezTo>
                    <a:pt x="159861" y="318329"/>
                    <a:pt x="157235" y="305140"/>
                    <a:pt x="162486" y="297226"/>
                  </a:cubicBezTo>
                  <a:cubicBezTo>
                    <a:pt x="162486" y="297226"/>
                    <a:pt x="162486" y="297226"/>
                    <a:pt x="191366" y="255019"/>
                  </a:cubicBezTo>
                  <a:cubicBezTo>
                    <a:pt x="191366" y="255019"/>
                    <a:pt x="191366" y="255019"/>
                    <a:pt x="167737" y="220726"/>
                  </a:cubicBezTo>
                  <a:cubicBezTo>
                    <a:pt x="167737" y="220726"/>
                    <a:pt x="167737" y="220726"/>
                    <a:pt x="70594" y="322286"/>
                  </a:cubicBezTo>
                  <a:cubicBezTo>
                    <a:pt x="65343" y="328881"/>
                    <a:pt x="54841" y="330200"/>
                    <a:pt x="46965" y="326243"/>
                  </a:cubicBezTo>
                  <a:cubicBezTo>
                    <a:pt x="45652" y="324924"/>
                    <a:pt x="44339" y="323605"/>
                    <a:pt x="44339" y="322286"/>
                  </a:cubicBezTo>
                  <a:cubicBezTo>
                    <a:pt x="36463" y="315691"/>
                    <a:pt x="36463" y="303821"/>
                    <a:pt x="43027" y="295907"/>
                  </a:cubicBezTo>
                  <a:cubicBezTo>
                    <a:pt x="43027" y="295907"/>
                    <a:pt x="43027" y="295907"/>
                    <a:pt x="144108" y="189070"/>
                  </a:cubicBezTo>
                  <a:cubicBezTo>
                    <a:pt x="144108" y="185113"/>
                    <a:pt x="145421" y="181156"/>
                    <a:pt x="148046" y="177200"/>
                  </a:cubicBezTo>
                  <a:cubicBezTo>
                    <a:pt x="148046" y="177200"/>
                    <a:pt x="148046" y="177200"/>
                    <a:pt x="190054" y="103337"/>
                  </a:cubicBezTo>
                  <a:cubicBezTo>
                    <a:pt x="190054" y="103337"/>
                    <a:pt x="190054" y="103337"/>
                    <a:pt x="151984" y="107294"/>
                  </a:cubicBezTo>
                  <a:cubicBezTo>
                    <a:pt x="151984" y="107294"/>
                    <a:pt x="151984" y="107294"/>
                    <a:pt x="119166" y="154777"/>
                  </a:cubicBezTo>
                  <a:lnTo>
                    <a:pt x="110272" y="161402"/>
                  </a:lnTo>
                  <a:lnTo>
                    <a:pt x="110027" y="158233"/>
                  </a:lnTo>
                  <a:cubicBezTo>
                    <a:pt x="99484" y="134642"/>
                    <a:pt x="99484" y="134642"/>
                    <a:pt x="99484" y="134642"/>
                  </a:cubicBezTo>
                  <a:lnTo>
                    <a:pt x="95803" y="133422"/>
                  </a:lnTo>
                  <a:lnTo>
                    <a:pt x="97670" y="130706"/>
                  </a:lnTo>
                  <a:cubicBezTo>
                    <a:pt x="102428" y="123781"/>
                    <a:pt x="111946" y="109932"/>
                    <a:pt x="130980" y="82234"/>
                  </a:cubicBezTo>
                  <a:cubicBezTo>
                    <a:pt x="133606" y="78277"/>
                    <a:pt x="137544" y="75639"/>
                    <a:pt x="141482" y="75639"/>
                  </a:cubicBezTo>
                  <a:cubicBezTo>
                    <a:pt x="141482" y="75639"/>
                    <a:pt x="141482" y="75639"/>
                    <a:pt x="221560" y="67725"/>
                  </a:cubicBezTo>
                  <a:close/>
                  <a:moveTo>
                    <a:pt x="276970" y="0"/>
                  </a:moveTo>
                  <a:cubicBezTo>
                    <a:pt x="299328" y="0"/>
                    <a:pt x="317452" y="17769"/>
                    <a:pt x="317452" y="39688"/>
                  </a:cubicBezTo>
                  <a:cubicBezTo>
                    <a:pt x="317452" y="61607"/>
                    <a:pt x="299328" y="79376"/>
                    <a:pt x="276970" y="79376"/>
                  </a:cubicBezTo>
                  <a:cubicBezTo>
                    <a:pt x="254612" y="79376"/>
                    <a:pt x="236488" y="61607"/>
                    <a:pt x="236488" y="39688"/>
                  </a:cubicBezTo>
                  <a:cubicBezTo>
                    <a:pt x="236488" y="17769"/>
                    <a:pt x="254612" y="0"/>
                    <a:pt x="27697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35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5485544" y="3481214"/>
            <a:ext cx="2959735" cy="1015070"/>
            <a:chOff x="5573078" y="3595422"/>
            <a:chExt cx="2959735" cy="1015070"/>
          </a:xfrm>
        </p:grpSpPr>
        <p:sp>
          <p:nvSpPr>
            <p:cNvPr id="46" name="文本框 41"/>
            <p:cNvSpPr txBox="1"/>
            <p:nvPr/>
          </p:nvSpPr>
          <p:spPr>
            <a:xfrm>
              <a:off x="5573078" y="3595422"/>
              <a:ext cx="1159292" cy="384721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19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cs typeface="+mn-ea"/>
                </a:rPr>
                <a:t>添加标题</a:t>
              </a:r>
              <a:endParaRPr lang="zh-CN" altLang="en-US" sz="19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endParaRPr>
            </a:p>
          </p:txBody>
        </p:sp>
        <p:sp>
          <p:nvSpPr>
            <p:cNvPr id="47" name="文本框 42"/>
            <p:cNvSpPr txBox="1"/>
            <p:nvPr/>
          </p:nvSpPr>
          <p:spPr>
            <a:xfrm>
              <a:off x="5573078" y="3913262"/>
              <a:ext cx="2959735" cy="69723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eaLnBrk="1" hangingPunct="1">
                <a:lnSpc>
                  <a:spcPct val="125000"/>
                </a:lnSpc>
                <a:buFont typeface="Arial" panose="020B0604020202020204" pitchFamily="34" charset="0"/>
                <a:buNone/>
              </a:pPr>
              <a:r>
                <a:rPr lang="zh-CN" altLang="en-US" sz="1050">
                  <a:latin typeface="+mn-ea"/>
                  <a:sym typeface="微软雅黑" panose="020B0503020204020204" pitchFamily="34" charset="-122"/>
                </a:rPr>
                <a:t>单击此处输入你的正文，文字是您思想的提炼，为了最终演示发布的良好效果，请尽量言简意赅的阐述观点。</a:t>
              </a:r>
              <a:endParaRPr lang="zh-CN" alt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grpSp>
          <p:nvGrpSpPr>
            <p:cNvPr id="2" name="组合 1"/>
            <p:cNvGrpSpPr/>
            <p:nvPr/>
          </p:nvGrpSpPr>
          <p:grpSpPr>
            <a:xfrm>
              <a:off x="0" y="0"/>
              <a:ext cx="9143999" cy="1419622"/>
              <a:chOff x="0" y="0"/>
              <a:chExt cx="9143999" cy="1419622"/>
            </a:xfrm>
          </p:grpSpPr>
          <p:grpSp>
            <p:nvGrpSpPr>
              <p:cNvPr id="13" name="组合 12"/>
              <p:cNvGrpSpPr/>
              <p:nvPr/>
            </p:nvGrpSpPr>
            <p:grpSpPr>
              <a:xfrm>
                <a:off x="0" y="0"/>
                <a:ext cx="1187624" cy="1419622"/>
                <a:chOff x="809625" y="151495"/>
                <a:chExt cx="1409982" cy="1409982"/>
              </a:xfrm>
              <a:solidFill>
                <a:schemeClr val="accent1"/>
              </a:solidFill>
            </p:grpSpPr>
            <p:sp>
              <p:nvSpPr>
                <p:cNvPr id="15" name="矩形 14"/>
                <p:cNvSpPr/>
                <p:nvPr/>
              </p:nvSpPr>
              <p:spPr>
                <a:xfrm>
                  <a:off x="809625" y="151495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16" name="矩形 15"/>
                <p:cNvSpPr/>
                <p:nvPr/>
              </p:nvSpPr>
              <p:spPr>
                <a:xfrm rot="5400000">
                  <a:off x="170087" y="793007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  <p:grpSp>
            <p:nvGrpSpPr>
              <p:cNvPr id="17" name="组合 16"/>
              <p:cNvGrpSpPr/>
              <p:nvPr/>
            </p:nvGrpSpPr>
            <p:grpSpPr>
              <a:xfrm rot="5400000">
                <a:off x="7840376" y="-115999"/>
                <a:ext cx="1187624" cy="1419622"/>
                <a:chOff x="809625" y="151495"/>
                <a:chExt cx="1409982" cy="1409982"/>
              </a:xfrm>
              <a:solidFill>
                <a:schemeClr val="accent1"/>
              </a:solidFill>
            </p:grpSpPr>
            <p:sp>
              <p:nvSpPr>
                <p:cNvPr id="18" name="矩形 17"/>
                <p:cNvSpPr/>
                <p:nvPr/>
              </p:nvSpPr>
              <p:spPr>
                <a:xfrm>
                  <a:off x="809625" y="151495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20" name="矩形 19"/>
                <p:cNvSpPr/>
                <p:nvPr/>
              </p:nvSpPr>
              <p:spPr>
                <a:xfrm rot="5400000">
                  <a:off x="168114" y="793007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</p:grpSp>
        <p:grpSp>
          <p:nvGrpSpPr>
            <p:cNvPr id="21" name="组合 20"/>
            <p:cNvGrpSpPr/>
            <p:nvPr/>
          </p:nvGrpSpPr>
          <p:grpSpPr>
            <a:xfrm flipH="1" flipV="1">
              <a:off x="1" y="3723878"/>
              <a:ext cx="9143999" cy="1419622"/>
              <a:chOff x="0" y="0"/>
              <a:chExt cx="9143999" cy="1419622"/>
            </a:xfrm>
          </p:grpSpPr>
          <p:grpSp>
            <p:nvGrpSpPr>
              <p:cNvPr id="22" name="组合 21"/>
              <p:cNvGrpSpPr/>
              <p:nvPr/>
            </p:nvGrpSpPr>
            <p:grpSpPr>
              <a:xfrm>
                <a:off x="0" y="0"/>
                <a:ext cx="1187624" cy="1419622"/>
                <a:chOff x="809625" y="151495"/>
                <a:chExt cx="1409982" cy="1409982"/>
              </a:xfrm>
              <a:solidFill>
                <a:schemeClr val="accent1"/>
              </a:solidFill>
            </p:grpSpPr>
            <p:sp>
              <p:nvSpPr>
                <p:cNvPr id="26" name="矩形 25"/>
                <p:cNvSpPr/>
                <p:nvPr/>
              </p:nvSpPr>
              <p:spPr>
                <a:xfrm>
                  <a:off x="809625" y="151495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27" name="矩形 26"/>
                <p:cNvSpPr/>
                <p:nvPr/>
              </p:nvSpPr>
              <p:spPr>
                <a:xfrm rot="5400000">
                  <a:off x="170087" y="793007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  <p:grpSp>
            <p:nvGrpSpPr>
              <p:cNvPr id="23" name="组合 22"/>
              <p:cNvGrpSpPr/>
              <p:nvPr/>
            </p:nvGrpSpPr>
            <p:grpSpPr>
              <a:xfrm rot="5400000">
                <a:off x="7840376" y="-115999"/>
                <a:ext cx="1187624" cy="1419622"/>
                <a:chOff x="809625" y="151495"/>
                <a:chExt cx="1409982" cy="1409982"/>
              </a:xfrm>
              <a:solidFill>
                <a:schemeClr val="accent1"/>
              </a:solidFill>
            </p:grpSpPr>
            <p:sp>
              <p:nvSpPr>
                <p:cNvPr id="24" name="矩形 23"/>
                <p:cNvSpPr/>
                <p:nvPr/>
              </p:nvSpPr>
              <p:spPr>
                <a:xfrm>
                  <a:off x="809625" y="151495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25" name="矩形 24"/>
                <p:cNvSpPr/>
                <p:nvPr/>
              </p:nvSpPr>
              <p:spPr>
                <a:xfrm rot="5400000">
                  <a:off x="168114" y="793007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</p:grpSp>
      </p:grpSp>
      <p:sp>
        <p:nvSpPr>
          <p:cNvPr id="28" name="文本框 27"/>
          <p:cNvSpPr txBox="1"/>
          <p:nvPr/>
        </p:nvSpPr>
        <p:spPr>
          <a:xfrm>
            <a:off x="1085850" y="1913493"/>
            <a:ext cx="697230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500" spc="225" dirty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</a:rPr>
              <a:t>研究思路及过程</a:t>
            </a:r>
            <a:endParaRPr lang="zh-CN" altLang="en-US" sz="4500" spc="225" dirty="0">
              <a:solidFill>
                <a:schemeClr val="accent1"/>
              </a:solidFill>
              <a:latin typeface="迷你简菱心" panose="02010609000101010101" pitchFamily="49" charset="-122"/>
              <a:ea typeface="迷你简菱心" panose="02010609000101010101" pitchFamily="49" charset="-122"/>
            </a:endParaRPr>
          </a:p>
        </p:txBody>
      </p:sp>
      <p:sp>
        <p:nvSpPr>
          <p:cNvPr id="29" name="Freeform 28"/>
          <p:cNvSpPr>
            <a:spLocks noEditPoints="1"/>
          </p:cNvSpPr>
          <p:nvPr/>
        </p:nvSpPr>
        <p:spPr bwMode="auto">
          <a:xfrm>
            <a:off x="3859221" y="698359"/>
            <a:ext cx="1425558" cy="1071118"/>
          </a:xfrm>
          <a:custGeom>
            <a:avLst/>
            <a:gdLst>
              <a:gd name="T0" fmla="*/ 40 w 192"/>
              <a:gd name="T1" fmla="*/ 118 h 144"/>
              <a:gd name="T2" fmla="*/ 40 w 192"/>
              <a:gd name="T3" fmla="*/ 118 h 144"/>
              <a:gd name="T4" fmla="*/ 56 w 192"/>
              <a:gd name="T5" fmla="*/ 116 h 144"/>
              <a:gd name="T6" fmla="*/ 97 w 192"/>
              <a:gd name="T7" fmla="*/ 137 h 144"/>
              <a:gd name="T8" fmla="*/ 99 w 192"/>
              <a:gd name="T9" fmla="*/ 137 h 144"/>
              <a:gd name="T10" fmla="*/ 140 w 192"/>
              <a:gd name="T11" fmla="*/ 116 h 144"/>
              <a:gd name="T12" fmla="*/ 156 w 192"/>
              <a:gd name="T13" fmla="*/ 118 h 144"/>
              <a:gd name="T14" fmla="*/ 156 w 192"/>
              <a:gd name="T15" fmla="*/ 118 h 144"/>
              <a:gd name="T16" fmla="*/ 156 w 192"/>
              <a:gd name="T17" fmla="*/ 70 h 144"/>
              <a:gd name="T18" fmla="*/ 96 w 192"/>
              <a:gd name="T19" fmla="*/ 98 h 144"/>
              <a:gd name="T20" fmla="*/ 40 w 192"/>
              <a:gd name="T21" fmla="*/ 72 h 144"/>
              <a:gd name="T22" fmla="*/ 40 w 192"/>
              <a:gd name="T23" fmla="*/ 118 h 144"/>
              <a:gd name="T24" fmla="*/ 96 w 192"/>
              <a:gd name="T25" fmla="*/ 0 h 144"/>
              <a:gd name="T26" fmla="*/ 0 w 192"/>
              <a:gd name="T27" fmla="*/ 44 h 144"/>
              <a:gd name="T28" fmla="*/ 96 w 192"/>
              <a:gd name="T29" fmla="*/ 88 h 144"/>
              <a:gd name="T30" fmla="*/ 192 w 192"/>
              <a:gd name="T31" fmla="*/ 44 h 144"/>
              <a:gd name="T32" fmla="*/ 96 w 192"/>
              <a:gd name="T33" fmla="*/ 0 h 144"/>
              <a:gd name="T34" fmla="*/ 8 w 192"/>
              <a:gd name="T35" fmla="*/ 56 h 144"/>
              <a:gd name="T36" fmla="*/ 4 w 192"/>
              <a:gd name="T37" fmla="*/ 104 h 144"/>
              <a:gd name="T38" fmla="*/ 12 w 192"/>
              <a:gd name="T39" fmla="*/ 104 h 144"/>
              <a:gd name="T40" fmla="*/ 12 w 192"/>
              <a:gd name="T41" fmla="*/ 58 h 144"/>
              <a:gd name="T42" fmla="*/ 8 w 192"/>
              <a:gd name="T43" fmla="*/ 56 h 144"/>
              <a:gd name="T44" fmla="*/ 16 w 192"/>
              <a:gd name="T45" fmla="*/ 144 h 144"/>
              <a:gd name="T46" fmla="*/ 9 w 192"/>
              <a:gd name="T47" fmla="*/ 124 h 144"/>
              <a:gd name="T48" fmla="*/ 16 w 192"/>
              <a:gd name="T49" fmla="*/ 116 h 144"/>
              <a:gd name="T50" fmla="*/ 8 w 192"/>
              <a:gd name="T51" fmla="*/ 108 h 144"/>
              <a:gd name="T52" fmla="*/ 0 w 192"/>
              <a:gd name="T53" fmla="*/ 116 h 144"/>
              <a:gd name="T54" fmla="*/ 7 w 192"/>
              <a:gd name="T55" fmla="*/ 124 h 144"/>
              <a:gd name="T56" fmla="*/ 0 w 192"/>
              <a:gd name="T57" fmla="*/ 144 h 144"/>
              <a:gd name="T58" fmla="*/ 16 w 192"/>
              <a:gd name="T59" fmla="*/ 144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92" h="144">
                <a:moveTo>
                  <a:pt x="40" y="118"/>
                </a:moveTo>
                <a:cubicBezTo>
                  <a:pt x="40" y="118"/>
                  <a:pt x="40" y="118"/>
                  <a:pt x="40" y="118"/>
                </a:cubicBezTo>
                <a:cubicBezTo>
                  <a:pt x="45" y="116"/>
                  <a:pt x="50" y="116"/>
                  <a:pt x="56" y="116"/>
                </a:cubicBezTo>
                <a:cubicBezTo>
                  <a:pt x="72" y="116"/>
                  <a:pt x="91" y="127"/>
                  <a:pt x="97" y="137"/>
                </a:cubicBezTo>
                <a:cubicBezTo>
                  <a:pt x="99" y="137"/>
                  <a:pt x="99" y="137"/>
                  <a:pt x="99" y="137"/>
                </a:cubicBezTo>
                <a:cubicBezTo>
                  <a:pt x="105" y="127"/>
                  <a:pt x="123" y="116"/>
                  <a:pt x="140" y="116"/>
                </a:cubicBezTo>
                <a:cubicBezTo>
                  <a:pt x="145" y="116"/>
                  <a:pt x="151" y="116"/>
                  <a:pt x="156" y="118"/>
                </a:cubicBezTo>
                <a:cubicBezTo>
                  <a:pt x="156" y="118"/>
                  <a:pt x="156" y="118"/>
                  <a:pt x="156" y="118"/>
                </a:cubicBezTo>
                <a:cubicBezTo>
                  <a:pt x="156" y="70"/>
                  <a:pt x="156" y="70"/>
                  <a:pt x="156" y="70"/>
                </a:cubicBezTo>
                <a:cubicBezTo>
                  <a:pt x="96" y="98"/>
                  <a:pt x="96" y="98"/>
                  <a:pt x="96" y="98"/>
                </a:cubicBezTo>
                <a:cubicBezTo>
                  <a:pt x="40" y="72"/>
                  <a:pt x="40" y="72"/>
                  <a:pt x="40" y="72"/>
                </a:cubicBezTo>
                <a:lnTo>
                  <a:pt x="40" y="118"/>
                </a:lnTo>
                <a:close/>
                <a:moveTo>
                  <a:pt x="96" y="0"/>
                </a:moveTo>
                <a:cubicBezTo>
                  <a:pt x="0" y="44"/>
                  <a:pt x="0" y="44"/>
                  <a:pt x="0" y="44"/>
                </a:cubicBezTo>
                <a:cubicBezTo>
                  <a:pt x="96" y="88"/>
                  <a:pt x="96" y="88"/>
                  <a:pt x="96" y="88"/>
                </a:cubicBezTo>
                <a:cubicBezTo>
                  <a:pt x="192" y="44"/>
                  <a:pt x="192" y="44"/>
                  <a:pt x="192" y="44"/>
                </a:cubicBezTo>
                <a:lnTo>
                  <a:pt x="96" y="0"/>
                </a:lnTo>
                <a:close/>
                <a:moveTo>
                  <a:pt x="8" y="56"/>
                </a:moveTo>
                <a:cubicBezTo>
                  <a:pt x="4" y="104"/>
                  <a:pt x="4" y="104"/>
                  <a:pt x="4" y="104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12" y="58"/>
                  <a:pt x="12" y="58"/>
                  <a:pt x="12" y="58"/>
                </a:cubicBezTo>
                <a:lnTo>
                  <a:pt x="8" y="56"/>
                </a:lnTo>
                <a:close/>
                <a:moveTo>
                  <a:pt x="16" y="144"/>
                </a:moveTo>
                <a:cubicBezTo>
                  <a:pt x="9" y="124"/>
                  <a:pt x="9" y="124"/>
                  <a:pt x="9" y="124"/>
                </a:cubicBezTo>
                <a:cubicBezTo>
                  <a:pt x="13" y="123"/>
                  <a:pt x="16" y="120"/>
                  <a:pt x="16" y="116"/>
                </a:cubicBezTo>
                <a:cubicBezTo>
                  <a:pt x="16" y="111"/>
                  <a:pt x="12" y="108"/>
                  <a:pt x="8" y="108"/>
                </a:cubicBezTo>
                <a:cubicBezTo>
                  <a:pt x="3" y="108"/>
                  <a:pt x="0" y="111"/>
                  <a:pt x="0" y="116"/>
                </a:cubicBezTo>
                <a:cubicBezTo>
                  <a:pt x="0" y="120"/>
                  <a:pt x="3" y="123"/>
                  <a:pt x="7" y="124"/>
                </a:cubicBezTo>
                <a:cubicBezTo>
                  <a:pt x="0" y="144"/>
                  <a:pt x="0" y="144"/>
                  <a:pt x="0" y="144"/>
                </a:cubicBezTo>
                <a:lnTo>
                  <a:pt x="16" y="14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30" name="矩形 29"/>
          <p:cNvSpPr/>
          <p:nvPr/>
        </p:nvSpPr>
        <p:spPr>
          <a:xfrm>
            <a:off x="2348753" y="2702447"/>
            <a:ext cx="44464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方正明尚简体" panose="02000000000000000000" pitchFamily="2" charset="-122"/>
                <a:ea typeface="方正明尚简体" panose="02000000000000000000" pitchFamily="2" charset="-122"/>
              </a:rPr>
              <a:t>SIMPLE ACADEMIC PAPERS DEFENSE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方正明尚简体" panose="02000000000000000000" pitchFamily="2" charset="-122"/>
              <a:ea typeface="方正明尚简体" panose="02000000000000000000" pitchFamily="2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718658" y="2925139"/>
            <a:ext cx="7706684" cy="45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650" dirty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Your content to play here, or through your copy, paste in this box, and select only the </a:t>
            </a:r>
            <a:r>
              <a:rPr lang="en-US" altLang="zh-CN" sz="65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text.Your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 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content to play here, or through 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your 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copy, paste in </a:t>
            </a:r>
            <a:endParaRPr lang="en-US" altLang="zh-CN" sz="650" dirty="0" smtClean="0">
              <a:solidFill>
                <a:schemeClr val="tx1">
                  <a:lumMod val="65000"/>
                  <a:lumOff val="35000"/>
                </a:schemeClr>
              </a:solidFill>
              <a:latin typeface="Adobe Myungjo Std M" panose="02020600000000000000" pitchFamily="18" charset="-128"/>
              <a:ea typeface="Adobe Myungjo Std M" panose="02020600000000000000" pitchFamily="18" charset="-128"/>
              <a:cs typeface="Calibri" panose="020F050202020403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this 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box, and select only the text. Your content to play here, or through your copy, paste in this box, and select only the text</a:t>
            </a:r>
            <a:r>
              <a:rPr lang="en-US" altLang="zh-CN" sz="650" dirty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. Your content to play here, or through your copy, paste in this box, and select only the text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.</a:t>
            </a:r>
            <a:endParaRPr lang="en-US" altLang="zh-CN" sz="650" dirty="0">
              <a:solidFill>
                <a:schemeClr val="tx1">
                  <a:lumMod val="65000"/>
                  <a:lumOff val="35000"/>
                </a:schemeClr>
              </a:solidFill>
              <a:latin typeface="Adobe Myungjo Std M" panose="02020600000000000000" pitchFamily="18" charset="-128"/>
              <a:ea typeface="Adobe Myungjo Std M" panose="02020600000000000000" pitchFamily="18" charset="-128"/>
              <a:cs typeface="Calibri" panose="020F0502020204030204" pitchFamily="34" charset="0"/>
            </a:endParaRPr>
          </a:p>
        </p:txBody>
      </p:sp>
      <p:sp>
        <p:nvSpPr>
          <p:cNvPr id="33" name="矩形 23"/>
          <p:cNvSpPr>
            <a:spLocks noChangeArrowheads="1"/>
          </p:cNvSpPr>
          <p:nvPr/>
        </p:nvSpPr>
        <p:spPr bwMode="auto">
          <a:xfrm>
            <a:off x="3831958" y="3601928"/>
            <a:ext cx="1480083" cy="50007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000" dirty="0" smtClean="0">
                <a:solidFill>
                  <a:schemeClr val="accent2"/>
                </a:solidFill>
                <a:latin typeface="迷你简菱心" panose="02010609000101010101" pitchFamily="49" charset="-122"/>
                <a:ea typeface="迷你简菱心" panose="02010609000101010101" pitchFamily="49" charset="-122"/>
                <a:cs typeface="+mn-ea"/>
              </a:rPr>
              <a:t>PART </a:t>
            </a:r>
            <a:r>
              <a:rPr lang="en-US" altLang="zh-CN" sz="2000" dirty="0" smtClean="0">
                <a:solidFill>
                  <a:schemeClr val="accent2"/>
                </a:solidFill>
                <a:latin typeface="迷你简菱心" panose="02010609000101010101" pitchFamily="49" charset="-122"/>
                <a:ea typeface="迷你简菱心" panose="02010609000101010101" pitchFamily="49" charset="-122"/>
                <a:cs typeface="+mn-ea"/>
              </a:rPr>
              <a:t>03</a:t>
            </a:r>
            <a:endParaRPr lang="zh-CN" altLang="en-US" sz="2000" dirty="0">
              <a:solidFill>
                <a:schemeClr val="accent2"/>
              </a:solidFill>
              <a:latin typeface="迷你简菱心" panose="02010609000101010101" pitchFamily="49" charset="-122"/>
              <a:ea typeface="迷你简菱心" panose="02010609000101010101" pitchFamily="49" charset="-122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:dissolve/>
      </p:transition>
    </mc:Choice>
    <mc:Fallback>
      <p:transition spd="slow" advTm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41711" y="152821"/>
            <a:ext cx="2442207" cy="3986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990" spc="213" dirty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</a:rPr>
              <a:t>三、研究思路分析</a:t>
            </a:r>
            <a:endParaRPr lang="zh-CN" altLang="en-US" sz="1990" spc="213" dirty="0">
              <a:solidFill>
                <a:schemeClr val="accent1"/>
              </a:solidFill>
              <a:latin typeface="迷你简菱心" panose="02010609000101010101" pitchFamily="49" charset="-122"/>
              <a:ea typeface="迷你简菱心" panose="0201060900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392762" y="428739"/>
            <a:ext cx="1751239" cy="1347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6" tIns="34289" rIns="68576" bIns="34289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25"/>
          </a:p>
        </p:txBody>
      </p:sp>
      <p:cxnSp>
        <p:nvCxnSpPr>
          <p:cNvPr id="10" name="直接连接符 9"/>
          <p:cNvCxnSpPr/>
          <p:nvPr/>
        </p:nvCxnSpPr>
        <p:spPr>
          <a:xfrm>
            <a:off x="0" y="563442"/>
            <a:ext cx="9144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3"/>
          <p:cNvGrpSpPr/>
          <p:nvPr/>
        </p:nvGrpSpPr>
        <p:grpSpPr>
          <a:xfrm>
            <a:off x="4283820" y="1263888"/>
            <a:ext cx="521594" cy="3612118"/>
            <a:chOff x="4160049" y="1274619"/>
            <a:chExt cx="695459" cy="4816157"/>
          </a:xfrm>
          <a:solidFill>
            <a:schemeClr val="bg1">
              <a:lumMod val="75000"/>
            </a:schemeClr>
          </a:solidFill>
        </p:grpSpPr>
        <p:sp>
          <p:nvSpPr>
            <p:cNvPr id="45" name="Rectangle 4"/>
            <p:cNvSpPr/>
            <p:nvPr/>
          </p:nvSpPr>
          <p:spPr>
            <a:xfrm>
              <a:off x="4160049" y="1274619"/>
              <a:ext cx="695459" cy="4059772"/>
            </a:xfrm>
            <a:prstGeom prst="rect">
              <a:avLst/>
            </a:prstGeom>
            <a:solidFill>
              <a:schemeClr val="bg2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</a:endParaRPr>
            </a:p>
          </p:txBody>
        </p:sp>
        <p:sp>
          <p:nvSpPr>
            <p:cNvPr id="53" name="Isosceles Triangle 5"/>
            <p:cNvSpPr/>
            <p:nvPr/>
          </p:nvSpPr>
          <p:spPr>
            <a:xfrm flipV="1">
              <a:off x="4160049" y="5334390"/>
              <a:ext cx="695459" cy="756386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</a:endParaRPr>
            </a:p>
          </p:txBody>
        </p:sp>
        <p:sp>
          <p:nvSpPr>
            <p:cNvPr id="54" name="Isosceles Triangle 6"/>
            <p:cNvSpPr/>
            <p:nvPr/>
          </p:nvSpPr>
          <p:spPr>
            <a:xfrm flipV="1">
              <a:off x="4399999" y="5852463"/>
              <a:ext cx="220319" cy="23831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</a:endParaRPr>
            </a:p>
          </p:txBody>
        </p:sp>
      </p:grpSp>
      <p:grpSp>
        <p:nvGrpSpPr>
          <p:cNvPr id="55" name="Group 7"/>
          <p:cNvGrpSpPr/>
          <p:nvPr/>
        </p:nvGrpSpPr>
        <p:grpSpPr>
          <a:xfrm>
            <a:off x="3760318" y="3086243"/>
            <a:ext cx="1045094" cy="1004080"/>
            <a:chOff x="5013756" y="3958570"/>
            <a:chExt cx="1393459" cy="1338773"/>
          </a:xfrm>
        </p:grpSpPr>
        <p:sp>
          <p:nvSpPr>
            <p:cNvPr id="56" name="Diamond 8"/>
            <p:cNvSpPr/>
            <p:nvPr/>
          </p:nvSpPr>
          <p:spPr>
            <a:xfrm>
              <a:off x="5013756" y="3958570"/>
              <a:ext cx="1393459" cy="1338773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</a:endParaRPr>
            </a:p>
          </p:txBody>
        </p:sp>
        <p:grpSp>
          <p:nvGrpSpPr>
            <p:cNvPr id="57" name="Group 9"/>
            <p:cNvGrpSpPr/>
            <p:nvPr/>
          </p:nvGrpSpPr>
          <p:grpSpPr>
            <a:xfrm>
              <a:off x="5478313" y="4439043"/>
              <a:ext cx="464344" cy="377825"/>
              <a:chOff x="10074275" y="4479132"/>
              <a:chExt cx="464344" cy="377825"/>
            </a:xfrm>
            <a:solidFill>
              <a:schemeClr val="bg1"/>
            </a:solidFill>
          </p:grpSpPr>
          <p:sp>
            <p:nvSpPr>
              <p:cNvPr id="58" name="AutoShape 5"/>
              <p:cNvSpPr/>
              <p:nvPr/>
            </p:nvSpPr>
            <p:spPr bwMode="auto">
              <a:xfrm>
                <a:off x="10393363" y="4595019"/>
                <a:ext cx="87313" cy="116681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7999" y="18900"/>
                    </a:moveTo>
                    <a:lnTo>
                      <a:pt x="3600" y="18900"/>
                    </a:lnTo>
                    <a:lnTo>
                      <a:pt x="3600" y="2700"/>
                    </a:lnTo>
                    <a:lnTo>
                      <a:pt x="7200" y="2700"/>
                    </a:lnTo>
                    <a:lnTo>
                      <a:pt x="17999" y="14850"/>
                    </a:lnTo>
                    <a:cubicBezTo>
                      <a:pt x="17999" y="14850"/>
                      <a:pt x="17999" y="18900"/>
                      <a:pt x="17999" y="18900"/>
                    </a:cubicBezTo>
                    <a:close/>
                    <a:moveTo>
                      <a:pt x="10195" y="1202"/>
                    </a:moveTo>
                    <a:cubicBezTo>
                      <a:pt x="9527" y="450"/>
                      <a:pt x="8402" y="0"/>
                      <a:pt x="7200" y="0"/>
                    </a:cubicBezTo>
                    <a:lnTo>
                      <a:pt x="3600" y="0"/>
                    </a:lnTo>
                    <a:cubicBezTo>
                      <a:pt x="1610" y="0"/>
                      <a:pt x="0" y="1207"/>
                      <a:pt x="0" y="2700"/>
                    </a:cubicBezTo>
                    <a:lnTo>
                      <a:pt x="0" y="18900"/>
                    </a:lnTo>
                    <a:cubicBezTo>
                      <a:pt x="0" y="20392"/>
                      <a:pt x="1610" y="21599"/>
                      <a:pt x="3600" y="21599"/>
                    </a:cubicBezTo>
                    <a:lnTo>
                      <a:pt x="17999" y="21599"/>
                    </a:lnTo>
                    <a:cubicBezTo>
                      <a:pt x="19989" y="21599"/>
                      <a:pt x="21600" y="20392"/>
                      <a:pt x="21600" y="18900"/>
                    </a:cubicBezTo>
                    <a:lnTo>
                      <a:pt x="21600" y="14850"/>
                    </a:lnTo>
                    <a:cubicBezTo>
                      <a:pt x="21600" y="14317"/>
                      <a:pt x="21389" y="13795"/>
                      <a:pt x="20995" y="13352"/>
                    </a:cubicBezTo>
                    <a:cubicBezTo>
                      <a:pt x="20995" y="13352"/>
                      <a:pt x="10195" y="1202"/>
                      <a:pt x="10195" y="1202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17145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100"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cs typeface="+mn-ea"/>
                  <a:sym typeface="Gill Sans" charset="0"/>
                </a:endParaRPr>
              </a:p>
            </p:txBody>
          </p:sp>
          <p:sp>
            <p:nvSpPr>
              <p:cNvPr id="59" name="AutoShape 6"/>
              <p:cNvSpPr/>
              <p:nvPr/>
            </p:nvSpPr>
            <p:spPr bwMode="auto">
              <a:xfrm>
                <a:off x="10074275" y="4479132"/>
                <a:ext cx="464344" cy="377825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20250" y="16615"/>
                    </a:moveTo>
                    <a:cubicBezTo>
                      <a:pt x="20250" y="17074"/>
                      <a:pt x="19948" y="17446"/>
                      <a:pt x="19575" y="17446"/>
                    </a:cubicBezTo>
                    <a:lnTo>
                      <a:pt x="18803" y="17446"/>
                    </a:lnTo>
                    <a:cubicBezTo>
                      <a:pt x="18501" y="16016"/>
                      <a:pt x="17453" y="14953"/>
                      <a:pt x="16200" y="14953"/>
                    </a:cubicBezTo>
                    <a:cubicBezTo>
                      <a:pt x="14945" y="14953"/>
                      <a:pt x="13897" y="16016"/>
                      <a:pt x="13595" y="17446"/>
                    </a:cubicBezTo>
                    <a:lnTo>
                      <a:pt x="10029" y="17446"/>
                    </a:lnTo>
                    <a:cubicBezTo>
                      <a:pt x="9727" y="16016"/>
                      <a:pt x="8679" y="14953"/>
                      <a:pt x="7425" y="14953"/>
                    </a:cubicBezTo>
                    <a:cubicBezTo>
                      <a:pt x="6170" y="14953"/>
                      <a:pt x="5122" y="16016"/>
                      <a:pt x="4820" y="17446"/>
                    </a:cubicBezTo>
                    <a:lnTo>
                      <a:pt x="4050" y="17446"/>
                    </a:lnTo>
                    <a:cubicBezTo>
                      <a:pt x="3677" y="17446"/>
                      <a:pt x="3375" y="17074"/>
                      <a:pt x="3375" y="16615"/>
                    </a:cubicBezTo>
                    <a:lnTo>
                      <a:pt x="3375" y="14123"/>
                    </a:lnTo>
                    <a:lnTo>
                      <a:pt x="12150" y="14123"/>
                    </a:lnTo>
                    <a:cubicBezTo>
                      <a:pt x="13266" y="14123"/>
                      <a:pt x="14175" y="13005"/>
                      <a:pt x="14175" y="11630"/>
                    </a:cubicBezTo>
                    <a:lnTo>
                      <a:pt x="14175" y="5815"/>
                    </a:lnTo>
                    <a:lnTo>
                      <a:pt x="16875" y="5815"/>
                    </a:lnTo>
                    <a:cubicBezTo>
                      <a:pt x="17100" y="5815"/>
                      <a:pt x="17311" y="5954"/>
                      <a:pt x="17436" y="6185"/>
                    </a:cubicBezTo>
                    <a:lnTo>
                      <a:pt x="20136" y="11169"/>
                    </a:lnTo>
                    <a:cubicBezTo>
                      <a:pt x="20210" y="11306"/>
                      <a:pt x="20250" y="11466"/>
                      <a:pt x="20250" y="11630"/>
                    </a:cubicBezTo>
                    <a:cubicBezTo>
                      <a:pt x="20250" y="11630"/>
                      <a:pt x="20250" y="16615"/>
                      <a:pt x="20250" y="16615"/>
                    </a:cubicBezTo>
                    <a:close/>
                    <a:moveTo>
                      <a:pt x="16200" y="19938"/>
                    </a:moveTo>
                    <a:cubicBezTo>
                      <a:pt x="15454" y="19938"/>
                      <a:pt x="14850" y="19193"/>
                      <a:pt x="14850" y="18276"/>
                    </a:cubicBezTo>
                    <a:cubicBezTo>
                      <a:pt x="14850" y="17360"/>
                      <a:pt x="15454" y="16615"/>
                      <a:pt x="16200" y="16615"/>
                    </a:cubicBezTo>
                    <a:cubicBezTo>
                      <a:pt x="16945" y="16615"/>
                      <a:pt x="17550" y="17360"/>
                      <a:pt x="17550" y="18276"/>
                    </a:cubicBezTo>
                    <a:cubicBezTo>
                      <a:pt x="17550" y="19193"/>
                      <a:pt x="16945" y="19938"/>
                      <a:pt x="16200" y="19938"/>
                    </a:cubicBezTo>
                    <a:moveTo>
                      <a:pt x="7425" y="19938"/>
                    </a:moveTo>
                    <a:cubicBezTo>
                      <a:pt x="6679" y="19938"/>
                      <a:pt x="6075" y="19193"/>
                      <a:pt x="6075" y="18276"/>
                    </a:cubicBezTo>
                    <a:cubicBezTo>
                      <a:pt x="6075" y="17360"/>
                      <a:pt x="6679" y="16615"/>
                      <a:pt x="7425" y="16615"/>
                    </a:cubicBezTo>
                    <a:cubicBezTo>
                      <a:pt x="8170" y="16615"/>
                      <a:pt x="8775" y="17360"/>
                      <a:pt x="8775" y="18276"/>
                    </a:cubicBezTo>
                    <a:cubicBezTo>
                      <a:pt x="8775" y="19193"/>
                      <a:pt x="8170" y="19938"/>
                      <a:pt x="7425" y="19938"/>
                    </a:cubicBezTo>
                    <a:moveTo>
                      <a:pt x="2024" y="12461"/>
                    </a:moveTo>
                    <a:cubicBezTo>
                      <a:pt x="1652" y="12461"/>
                      <a:pt x="1349" y="12089"/>
                      <a:pt x="1349" y="11630"/>
                    </a:cubicBezTo>
                    <a:lnTo>
                      <a:pt x="1349" y="2492"/>
                    </a:lnTo>
                    <a:cubicBezTo>
                      <a:pt x="1349" y="2033"/>
                      <a:pt x="1652" y="1661"/>
                      <a:pt x="2024" y="1661"/>
                    </a:cubicBezTo>
                    <a:lnTo>
                      <a:pt x="12150" y="1661"/>
                    </a:lnTo>
                    <a:cubicBezTo>
                      <a:pt x="12523" y="1661"/>
                      <a:pt x="12825" y="2033"/>
                      <a:pt x="12825" y="2492"/>
                    </a:cubicBezTo>
                    <a:lnTo>
                      <a:pt x="12825" y="4153"/>
                    </a:lnTo>
                    <a:lnTo>
                      <a:pt x="12825" y="5815"/>
                    </a:lnTo>
                    <a:lnTo>
                      <a:pt x="12825" y="11630"/>
                    </a:lnTo>
                    <a:cubicBezTo>
                      <a:pt x="12825" y="12089"/>
                      <a:pt x="12523" y="12461"/>
                      <a:pt x="12150" y="12461"/>
                    </a:cubicBezTo>
                    <a:cubicBezTo>
                      <a:pt x="12150" y="12461"/>
                      <a:pt x="2024" y="12461"/>
                      <a:pt x="2024" y="12461"/>
                    </a:cubicBezTo>
                    <a:close/>
                    <a:moveTo>
                      <a:pt x="21259" y="10248"/>
                    </a:moveTo>
                    <a:lnTo>
                      <a:pt x="18559" y="5263"/>
                    </a:lnTo>
                    <a:cubicBezTo>
                      <a:pt x="18182" y="4568"/>
                      <a:pt x="17552" y="4153"/>
                      <a:pt x="16875" y="4153"/>
                    </a:cubicBezTo>
                    <a:lnTo>
                      <a:pt x="14175" y="4153"/>
                    </a:lnTo>
                    <a:lnTo>
                      <a:pt x="14175" y="2492"/>
                    </a:lnTo>
                    <a:cubicBezTo>
                      <a:pt x="14175" y="1117"/>
                      <a:pt x="13266" y="0"/>
                      <a:pt x="12150" y="0"/>
                    </a:cubicBezTo>
                    <a:lnTo>
                      <a:pt x="2024" y="0"/>
                    </a:lnTo>
                    <a:cubicBezTo>
                      <a:pt x="908" y="0"/>
                      <a:pt x="0" y="1117"/>
                      <a:pt x="0" y="2492"/>
                    </a:cubicBezTo>
                    <a:lnTo>
                      <a:pt x="0" y="11630"/>
                    </a:lnTo>
                    <a:cubicBezTo>
                      <a:pt x="0" y="13005"/>
                      <a:pt x="908" y="14123"/>
                      <a:pt x="2024" y="14123"/>
                    </a:cubicBezTo>
                    <a:lnTo>
                      <a:pt x="2025" y="14123"/>
                    </a:lnTo>
                    <a:lnTo>
                      <a:pt x="2025" y="16615"/>
                    </a:lnTo>
                    <a:cubicBezTo>
                      <a:pt x="2025" y="17989"/>
                      <a:pt x="2933" y="19107"/>
                      <a:pt x="4050" y="19107"/>
                    </a:cubicBezTo>
                    <a:lnTo>
                      <a:pt x="4820" y="19107"/>
                    </a:lnTo>
                    <a:cubicBezTo>
                      <a:pt x="5122" y="20537"/>
                      <a:pt x="6170" y="21600"/>
                      <a:pt x="7425" y="21600"/>
                    </a:cubicBezTo>
                    <a:cubicBezTo>
                      <a:pt x="8679" y="21600"/>
                      <a:pt x="9727" y="20537"/>
                      <a:pt x="10029" y="19107"/>
                    </a:cubicBezTo>
                    <a:lnTo>
                      <a:pt x="13595" y="19107"/>
                    </a:lnTo>
                    <a:cubicBezTo>
                      <a:pt x="13897" y="20537"/>
                      <a:pt x="14945" y="21600"/>
                      <a:pt x="16200" y="21600"/>
                    </a:cubicBezTo>
                    <a:cubicBezTo>
                      <a:pt x="17453" y="21600"/>
                      <a:pt x="18501" y="20537"/>
                      <a:pt x="18803" y="19107"/>
                    </a:cubicBezTo>
                    <a:lnTo>
                      <a:pt x="19575" y="19107"/>
                    </a:lnTo>
                    <a:cubicBezTo>
                      <a:pt x="20691" y="19107"/>
                      <a:pt x="21599" y="17989"/>
                      <a:pt x="21599" y="16615"/>
                    </a:cubicBezTo>
                    <a:lnTo>
                      <a:pt x="21599" y="11630"/>
                    </a:lnTo>
                    <a:cubicBezTo>
                      <a:pt x="21599" y="11137"/>
                      <a:pt x="21482" y="10658"/>
                      <a:pt x="21259" y="1024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17145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100"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cs typeface="+mn-ea"/>
                  <a:sym typeface="Gill Sans" charset="0"/>
                </a:endParaRPr>
              </a:p>
            </p:txBody>
          </p:sp>
        </p:grpSp>
      </p:grpSp>
      <p:grpSp>
        <p:nvGrpSpPr>
          <p:cNvPr id="60" name="Group 12"/>
          <p:cNvGrpSpPr/>
          <p:nvPr/>
        </p:nvGrpSpPr>
        <p:grpSpPr>
          <a:xfrm>
            <a:off x="4283820" y="1263888"/>
            <a:ext cx="1045094" cy="1004080"/>
            <a:chOff x="5711758" y="1528765"/>
            <a:chExt cx="1393459" cy="1338773"/>
          </a:xfrm>
        </p:grpSpPr>
        <p:sp>
          <p:nvSpPr>
            <p:cNvPr id="61" name="Diamond 13"/>
            <p:cNvSpPr/>
            <p:nvPr/>
          </p:nvSpPr>
          <p:spPr>
            <a:xfrm>
              <a:off x="5711758" y="1528765"/>
              <a:ext cx="1393459" cy="1338773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</a:endParaRPr>
            </a:p>
          </p:txBody>
        </p:sp>
        <p:sp>
          <p:nvSpPr>
            <p:cNvPr id="62" name="AutoShape 83"/>
            <p:cNvSpPr/>
            <p:nvPr/>
          </p:nvSpPr>
          <p:spPr bwMode="auto">
            <a:xfrm>
              <a:off x="6169646" y="2025969"/>
              <a:ext cx="464344" cy="304800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1610" y="13990"/>
                  </a:moveTo>
                  <a:cubicBezTo>
                    <a:pt x="11373" y="14259"/>
                    <a:pt x="11093" y="14400"/>
                    <a:pt x="10800" y="14400"/>
                  </a:cubicBezTo>
                  <a:cubicBezTo>
                    <a:pt x="10505" y="14400"/>
                    <a:pt x="10225" y="14259"/>
                    <a:pt x="9990" y="13990"/>
                  </a:cubicBezTo>
                  <a:lnTo>
                    <a:pt x="7198" y="10800"/>
                  </a:lnTo>
                  <a:lnTo>
                    <a:pt x="6636" y="10157"/>
                  </a:lnTo>
                  <a:lnTo>
                    <a:pt x="1349" y="4115"/>
                  </a:lnTo>
                  <a:lnTo>
                    <a:pt x="1349" y="4114"/>
                  </a:lnTo>
                  <a:cubicBezTo>
                    <a:pt x="1349" y="2980"/>
                    <a:pt x="1955" y="2057"/>
                    <a:pt x="2699" y="2057"/>
                  </a:cubicBezTo>
                  <a:lnTo>
                    <a:pt x="18899" y="2057"/>
                  </a:lnTo>
                  <a:cubicBezTo>
                    <a:pt x="19643" y="2057"/>
                    <a:pt x="20249" y="2980"/>
                    <a:pt x="20249" y="4114"/>
                  </a:cubicBezTo>
                  <a:cubicBezTo>
                    <a:pt x="20249" y="4114"/>
                    <a:pt x="11610" y="13990"/>
                    <a:pt x="11610" y="13990"/>
                  </a:cubicBezTo>
                  <a:close/>
                  <a:moveTo>
                    <a:pt x="20249" y="16198"/>
                  </a:moveTo>
                  <a:lnTo>
                    <a:pt x="15525" y="10800"/>
                  </a:lnTo>
                  <a:lnTo>
                    <a:pt x="20249" y="5399"/>
                  </a:lnTo>
                  <a:cubicBezTo>
                    <a:pt x="20249" y="5399"/>
                    <a:pt x="20249" y="16198"/>
                    <a:pt x="20249" y="16198"/>
                  </a:cubicBezTo>
                  <a:close/>
                  <a:moveTo>
                    <a:pt x="20249" y="17484"/>
                  </a:moveTo>
                  <a:cubicBezTo>
                    <a:pt x="20249" y="18620"/>
                    <a:pt x="19643" y="19541"/>
                    <a:pt x="18899" y="19541"/>
                  </a:cubicBezTo>
                  <a:lnTo>
                    <a:pt x="2699" y="19541"/>
                  </a:lnTo>
                  <a:cubicBezTo>
                    <a:pt x="1955" y="19541"/>
                    <a:pt x="1349" y="18620"/>
                    <a:pt x="1349" y="17484"/>
                  </a:cubicBezTo>
                  <a:lnTo>
                    <a:pt x="6636" y="11442"/>
                  </a:lnTo>
                  <a:lnTo>
                    <a:pt x="9585" y="14813"/>
                  </a:lnTo>
                  <a:cubicBezTo>
                    <a:pt x="9945" y="15222"/>
                    <a:pt x="10372" y="15429"/>
                    <a:pt x="10800" y="15429"/>
                  </a:cubicBezTo>
                  <a:cubicBezTo>
                    <a:pt x="11228" y="15429"/>
                    <a:pt x="11654" y="15222"/>
                    <a:pt x="12015" y="14813"/>
                  </a:cubicBezTo>
                  <a:lnTo>
                    <a:pt x="14963" y="11442"/>
                  </a:lnTo>
                  <a:cubicBezTo>
                    <a:pt x="14963" y="11442"/>
                    <a:pt x="20249" y="17484"/>
                    <a:pt x="20249" y="17484"/>
                  </a:cubicBezTo>
                  <a:close/>
                  <a:moveTo>
                    <a:pt x="1349" y="5399"/>
                  </a:moveTo>
                  <a:lnTo>
                    <a:pt x="6074" y="10800"/>
                  </a:lnTo>
                  <a:lnTo>
                    <a:pt x="1349" y="16198"/>
                  </a:lnTo>
                  <a:cubicBezTo>
                    <a:pt x="1349" y="16198"/>
                    <a:pt x="1349" y="5399"/>
                    <a:pt x="1349" y="5399"/>
                  </a:cubicBezTo>
                  <a:close/>
                  <a:moveTo>
                    <a:pt x="18899" y="0"/>
                  </a:moveTo>
                  <a:lnTo>
                    <a:pt x="2699" y="0"/>
                  </a:lnTo>
                  <a:cubicBezTo>
                    <a:pt x="1208" y="0"/>
                    <a:pt x="0" y="1842"/>
                    <a:pt x="0" y="4114"/>
                  </a:cubicBezTo>
                  <a:lnTo>
                    <a:pt x="0" y="17484"/>
                  </a:lnTo>
                  <a:cubicBezTo>
                    <a:pt x="0" y="19756"/>
                    <a:pt x="1208" y="21600"/>
                    <a:pt x="2699" y="21600"/>
                  </a:cubicBezTo>
                  <a:lnTo>
                    <a:pt x="18899" y="21600"/>
                  </a:lnTo>
                  <a:cubicBezTo>
                    <a:pt x="20391" y="21600"/>
                    <a:pt x="21600" y="19756"/>
                    <a:pt x="21600" y="17484"/>
                  </a:cubicBezTo>
                  <a:lnTo>
                    <a:pt x="21600" y="4114"/>
                  </a:lnTo>
                  <a:cubicBezTo>
                    <a:pt x="21600" y="1842"/>
                    <a:pt x="20391" y="0"/>
                    <a:pt x="18899" y="0"/>
                  </a:cubicBezTo>
                </a:path>
              </a:pathLst>
            </a:cu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17145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10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cs typeface="+mn-ea"/>
                <a:sym typeface="Gill Sans" charset="0"/>
              </a:endParaRPr>
            </a:p>
          </p:txBody>
        </p:sp>
      </p:grpSp>
      <p:grpSp>
        <p:nvGrpSpPr>
          <p:cNvPr id="63" name="Group 15"/>
          <p:cNvGrpSpPr/>
          <p:nvPr/>
        </p:nvGrpSpPr>
        <p:grpSpPr>
          <a:xfrm>
            <a:off x="4282867" y="2487797"/>
            <a:ext cx="1045094" cy="1004080"/>
            <a:chOff x="5710487" y="3160643"/>
            <a:chExt cx="1393459" cy="1338773"/>
          </a:xfrm>
        </p:grpSpPr>
        <p:sp>
          <p:nvSpPr>
            <p:cNvPr id="64" name="Diamond 16"/>
            <p:cNvSpPr/>
            <p:nvPr/>
          </p:nvSpPr>
          <p:spPr>
            <a:xfrm>
              <a:off x="5710487" y="3160643"/>
              <a:ext cx="1393459" cy="1338773"/>
            </a:xfrm>
            <a:prstGeom prst="diamond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</a:endParaRPr>
            </a:p>
          </p:txBody>
        </p:sp>
        <p:grpSp>
          <p:nvGrpSpPr>
            <p:cNvPr id="65" name="Group 17"/>
            <p:cNvGrpSpPr/>
            <p:nvPr/>
          </p:nvGrpSpPr>
          <p:grpSpPr>
            <a:xfrm>
              <a:off x="6175045" y="3597325"/>
              <a:ext cx="464344" cy="464344"/>
              <a:chOff x="4439444" y="2582069"/>
              <a:chExt cx="464344" cy="464344"/>
            </a:xfrm>
            <a:solidFill>
              <a:schemeClr val="bg1"/>
            </a:solidFill>
          </p:grpSpPr>
          <p:sp>
            <p:nvSpPr>
              <p:cNvPr id="66" name="AutoShape 123"/>
              <p:cNvSpPr/>
              <p:nvPr/>
            </p:nvSpPr>
            <p:spPr bwMode="auto">
              <a:xfrm>
                <a:off x="4439444" y="2582069"/>
                <a:ext cx="464344" cy="464344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8180" y="12132"/>
                    </a:moveTo>
                    <a:cubicBezTo>
                      <a:pt x="17710" y="12226"/>
                      <a:pt x="17327" y="12561"/>
                      <a:pt x="17170" y="13012"/>
                    </a:cubicBezTo>
                    <a:cubicBezTo>
                      <a:pt x="17083" y="13261"/>
                      <a:pt x="16981" y="13503"/>
                      <a:pt x="16868" y="13738"/>
                    </a:cubicBezTo>
                    <a:cubicBezTo>
                      <a:pt x="16658" y="14169"/>
                      <a:pt x="16694" y="14677"/>
                      <a:pt x="16959" y="15075"/>
                    </a:cubicBezTo>
                    <a:lnTo>
                      <a:pt x="18131" y="16833"/>
                    </a:lnTo>
                    <a:lnTo>
                      <a:pt x="16832" y="18132"/>
                    </a:lnTo>
                    <a:lnTo>
                      <a:pt x="15075" y="16960"/>
                    </a:lnTo>
                    <a:cubicBezTo>
                      <a:pt x="14850" y="16810"/>
                      <a:pt x="14589" y="16733"/>
                      <a:pt x="14326" y="16733"/>
                    </a:cubicBezTo>
                    <a:cubicBezTo>
                      <a:pt x="14126" y="16733"/>
                      <a:pt x="13924" y="16778"/>
                      <a:pt x="13738" y="16868"/>
                    </a:cubicBezTo>
                    <a:cubicBezTo>
                      <a:pt x="13504" y="16981"/>
                      <a:pt x="13262" y="17083"/>
                      <a:pt x="13012" y="17170"/>
                    </a:cubicBezTo>
                    <a:cubicBezTo>
                      <a:pt x="12561" y="17327"/>
                      <a:pt x="12226" y="17712"/>
                      <a:pt x="12133" y="18180"/>
                    </a:cubicBezTo>
                    <a:lnTo>
                      <a:pt x="11717" y="20249"/>
                    </a:lnTo>
                    <a:lnTo>
                      <a:pt x="9881" y="20249"/>
                    </a:lnTo>
                    <a:lnTo>
                      <a:pt x="9467" y="18180"/>
                    </a:lnTo>
                    <a:cubicBezTo>
                      <a:pt x="9373" y="17712"/>
                      <a:pt x="9039" y="17327"/>
                      <a:pt x="8588" y="17170"/>
                    </a:cubicBezTo>
                    <a:cubicBezTo>
                      <a:pt x="8339" y="17083"/>
                      <a:pt x="8096" y="16983"/>
                      <a:pt x="7861" y="16869"/>
                    </a:cubicBezTo>
                    <a:cubicBezTo>
                      <a:pt x="7675" y="16778"/>
                      <a:pt x="7474" y="16733"/>
                      <a:pt x="7273" y="16733"/>
                    </a:cubicBezTo>
                    <a:cubicBezTo>
                      <a:pt x="7011" y="16733"/>
                      <a:pt x="6750" y="16810"/>
                      <a:pt x="6525" y="16960"/>
                    </a:cubicBezTo>
                    <a:lnTo>
                      <a:pt x="4767" y="18132"/>
                    </a:lnTo>
                    <a:lnTo>
                      <a:pt x="3468" y="16833"/>
                    </a:lnTo>
                    <a:lnTo>
                      <a:pt x="4639" y="15075"/>
                    </a:lnTo>
                    <a:cubicBezTo>
                      <a:pt x="4904" y="14677"/>
                      <a:pt x="4939" y="14169"/>
                      <a:pt x="4732" y="13738"/>
                    </a:cubicBezTo>
                    <a:cubicBezTo>
                      <a:pt x="4618" y="13504"/>
                      <a:pt x="4516" y="13263"/>
                      <a:pt x="4429" y="13013"/>
                    </a:cubicBezTo>
                    <a:cubicBezTo>
                      <a:pt x="4273" y="12561"/>
                      <a:pt x="3888" y="12227"/>
                      <a:pt x="3419" y="12133"/>
                    </a:cubicBezTo>
                    <a:lnTo>
                      <a:pt x="1350" y="11718"/>
                    </a:lnTo>
                    <a:lnTo>
                      <a:pt x="1349" y="9882"/>
                    </a:lnTo>
                    <a:lnTo>
                      <a:pt x="3419" y="9468"/>
                    </a:lnTo>
                    <a:cubicBezTo>
                      <a:pt x="3888" y="9374"/>
                      <a:pt x="4273" y="9039"/>
                      <a:pt x="4429" y="8588"/>
                    </a:cubicBezTo>
                    <a:cubicBezTo>
                      <a:pt x="4516" y="8338"/>
                      <a:pt x="4617" y="8096"/>
                      <a:pt x="4731" y="7862"/>
                    </a:cubicBezTo>
                    <a:cubicBezTo>
                      <a:pt x="4940" y="7431"/>
                      <a:pt x="4905" y="6923"/>
                      <a:pt x="4639" y="6524"/>
                    </a:cubicBezTo>
                    <a:lnTo>
                      <a:pt x="3468" y="4767"/>
                    </a:lnTo>
                    <a:lnTo>
                      <a:pt x="4767" y="3468"/>
                    </a:lnTo>
                    <a:lnTo>
                      <a:pt x="6525" y="4639"/>
                    </a:lnTo>
                    <a:cubicBezTo>
                      <a:pt x="6750" y="4790"/>
                      <a:pt x="7011" y="4866"/>
                      <a:pt x="7273" y="4866"/>
                    </a:cubicBezTo>
                    <a:cubicBezTo>
                      <a:pt x="7474" y="4866"/>
                      <a:pt x="7674" y="4822"/>
                      <a:pt x="7861" y="4732"/>
                    </a:cubicBezTo>
                    <a:cubicBezTo>
                      <a:pt x="8095" y="4619"/>
                      <a:pt x="8337" y="4517"/>
                      <a:pt x="8586" y="4430"/>
                    </a:cubicBezTo>
                    <a:cubicBezTo>
                      <a:pt x="9039" y="4272"/>
                      <a:pt x="9373" y="3888"/>
                      <a:pt x="9467" y="3420"/>
                    </a:cubicBezTo>
                    <a:lnTo>
                      <a:pt x="9881" y="1350"/>
                    </a:lnTo>
                    <a:lnTo>
                      <a:pt x="11717" y="1350"/>
                    </a:lnTo>
                    <a:lnTo>
                      <a:pt x="12131" y="3420"/>
                    </a:lnTo>
                    <a:cubicBezTo>
                      <a:pt x="12225" y="3888"/>
                      <a:pt x="12560" y="4272"/>
                      <a:pt x="13012" y="4430"/>
                    </a:cubicBezTo>
                    <a:cubicBezTo>
                      <a:pt x="13261" y="4517"/>
                      <a:pt x="13502" y="4617"/>
                      <a:pt x="13737" y="4731"/>
                    </a:cubicBezTo>
                    <a:cubicBezTo>
                      <a:pt x="13924" y="4822"/>
                      <a:pt x="14125" y="4866"/>
                      <a:pt x="14326" y="4866"/>
                    </a:cubicBezTo>
                    <a:cubicBezTo>
                      <a:pt x="14589" y="4866"/>
                      <a:pt x="14850" y="4790"/>
                      <a:pt x="15075" y="4639"/>
                    </a:cubicBezTo>
                    <a:lnTo>
                      <a:pt x="16832" y="3468"/>
                    </a:lnTo>
                    <a:lnTo>
                      <a:pt x="18131" y="4767"/>
                    </a:lnTo>
                    <a:lnTo>
                      <a:pt x="16959" y="6524"/>
                    </a:lnTo>
                    <a:cubicBezTo>
                      <a:pt x="16694" y="6923"/>
                      <a:pt x="16660" y="7431"/>
                      <a:pt x="16867" y="7861"/>
                    </a:cubicBezTo>
                    <a:cubicBezTo>
                      <a:pt x="16980" y="8096"/>
                      <a:pt x="17083" y="8337"/>
                      <a:pt x="17170" y="8587"/>
                    </a:cubicBezTo>
                    <a:cubicBezTo>
                      <a:pt x="17327" y="9039"/>
                      <a:pt x="17710" y="9373"/>
                      <a:pt x="18180" y="9467"/>
                    </a:cubicBezTo>
                    <a:lnTo>
                      <a:pt x="20248" y="9882"/>
                    </a:lnTo>
                    <a:lnTo>
                      <a:pt x="20250" y="11718"/>
                    </a:lnTo>
                    <a:cubicBezTo>
                      <a:pt x="20250" y="11718"/>
                      <a:pt x="18180" y="12132"/>
                      <a:pt x="18180" y="12132"/>
                    </a:cubicBezTo>
                    <a:close/>
                    <a:moveTo>
                      <a:pt x="20513" y="8558"/>
                    </a:moveTo>
                    <a:lnTo>
                      <a:pt x="18445" y="8143"/>
                    </a:lnTo>
                    <a:cubicBezTo>
                      <a:pt x="18341" y="7844"/>
                      <a:pt x="18218" y="7554"/>
                      <a:pt x="18082" y="7273"/>
                    </a:cubicBezTo>
                    <a:lnTo>
                      <a:pt x="19254" y="5516"/>
                    </a:lnTo>
                    <a:cubicBezTo>
                      <a:pt x="19611" y="4980"/>
                      <a:pt x="19540" y="4268"/>
                      <a:pt x="19085" y="3813"/>
                    </a:cubicBezTo>
                    <a:lnTo>
                      <a:pt x="17787" y="2514"/>
                    </a:lnTo>
                    <a:cubicBezTo>
                      <a:pt x="17526" y="2253"/>
                      <a:pt x="17181" y="2118"/>
                      <a:pt x="16831" y="2118"/>
                    </a:cubicBezTo>
                    <a:cubicBezTo>
                      <a:pt x="16573" y="2118"/>
                      <a:pt x="16312" y="2193"/>
                      <a:pt x="16084" y="2345"/>
                    </a:cubicBezTo>
                    <a:lnTo>
                      <a:pt x="14326" y="3516"/>
                    </a:lnTo>
                    <a:cubicBezTo>
                      <a:pt x="14044" y="3380"/>
                      <a:pt x="13754" y="3258"/>
                      <a:pt x="13455" y="3155"/>
                    </a:cubicBezTo>
                    <a:lnTo>
                      <a:pt x="13041" y="1085"/>
                    </a:lnTo>
                    <a:cubicBezTo>
                      <a:pt x="12916" y="454"/>
                      <a:pt x="12361" y="0"/>
                      <a:pt x="11717" y="0"/>
                    </a:cubicBezTo>
                    <a:lnTo>
                      <a:pt x="9881" y="0"/>
                    </a:lnTo>
                    <a:cubicBezTo>
                      <a:pt x="9238" y="0"/>
                      <a:pt x="8684" y="454"/>
                      <a:pt x="8557" y="1085"/>
                    </a:cubicBezTo>
                    <a:lnTo>
                      <a:pt x="8143" y="3155"/>
                    </a:lnTo>
                    <a:cubicBezTo>
                      <a:pt x="7843" y="3258"/>
                      <a:pt x="7554" y="3381"/>
                      <a:pt x="7273" y="3516"/>
                    </a:cubicBezTo>
                    <a:lnTo>
                      <a:pt x="5516" y="2345"/>
                    </a:lnTo>
                    <a:cubicBezTo>
                      <a:pt x="5287" y="2193"/>
                      <a:pt x="5026" y="2118"/>
                      <a:pt x="4767" y="2118"/>
                    </a:cubicBezTo>
                    <a:cubicBezTo>
                      <a:pt x="4419" y="2118"/>
                      <a:pt x="4073" y="2253"/>
                      <a:pt x="3812" y="2514"/>
                    </a:cubicBezTo>
                    <a:lnTo>
                      <a:pt x="2514" y="3813"/>
                    </a:lnTo>
                    <a:cubicBezTo>
                      <a:pt x="2059" y="4268"/>
                      <a:pt x="1988" y="4980"/>
                      <a:pt x="2345" y="5516"/>
                    </a:cubicBezTo>
                    <a:lnTo>
                      <a:pt x="3516" y="7273"/>
                    </a:lnTo>
                    <a:cubicBezTo>
                      <a:pt x="3380" y="7555"/>
                      <a:pt x="3258" y="7844"/>
                      <a:pt x="3154" y="8144"/>
                    </a:cubicBezTo>
                    <a:lnTo>
                      <a:pt x="1085" y="8558"/>
                    </a:lnTo>
                    <a:cubicBezTo>
                      <a:pt x="454" y="8684"/>
                      <a:pt x="0" y="9238"/>
                      <a:pt x="0" y="9882"/>
                    </a:cubicBezTo>
                    <a:lnTo>
                      <a:pt x="0" y="11718"/>
                    </a:lnTo>
                    <a:cubicBezTo>
                      <a:pt x="0" y="12361"/>
                      <a:pt x="454" y="12916"/>
                      <a:pt x="1085" y="13042"/>
                    </a:cubicBezTo>
                    <a:lnTo>
                      <a:pt x="3154" y="13456"/>
                    </a:lnTo>
                    <a:cubicBezTo>
                      <a:pt x="3258" y="13755"/>
                      <a:pt x="3380" y="14046"/>
                      <a:pt x="3516" y="14326"/>
                    </a:cubicBezTo>
                    <a:lnTo>
                      <a:pt x="2345" y="16083"/>
                    </a:lnTo>
                    <a:cubicBezTo>
                      <a:pt x="1988" y="16619"/>
                      <a:pt x="2059" y="17332"/>
                      <a:pt x="2514" y="17787"/>
                    </a:cubicBezTo>
                    <a:lnTo>
                      <a:pt x="3812" y="19086"/>
                    </a:lnTo>
                    <a:cubicBezTo>
                      <a:pt x="4073" y="19346"/>
                      <a:pt x="4419" y="19482"/>
                      <a:pt x="4767" y="19482"/>
                    </a:cubicBezTo>
                    <a:cubicBezTo>
                      <a:pt x="5026" y="19482"/>
                      <a:pt x="5287" y="19406"/>
                      <a:pt x="5516" y="19254"/>
                    </a:cubicBezTo>
                    <a:lnTo>
                      <a:pt x="7273" y="18083"/>
                    </a:lnTo>
                    <a:cubicBezTo>
                      <a:pt x="7554" y="18220"/>
                      <a:pt x="7843" y="18341"/>
                      <a:pt x="8143" y="18445"/>
                    </a:cubicBezTo>
                    <a:lnTo>
                      <a:pt x="8557" y="20514"/>
                    </a:lnTo>
                    <a:cubicBezTo>
                      <a:pt x="8684" y="21146"/>
                      <a:pt x="9238" y="21599"/>
                      <a:pt x="9881" y="21599"/>
                    </a:cubicBezTo>
                    <a:lnTo>
                      <a:pt x="11717" y="21599"/>
                    </a:lnTo>
                    <a:cubicBezTo>
                      <a:pt x="12361" y="21599"/>
                      <a:pt x="12916" y="21146"/>
                      <a:pt x="13041" y="20514"/>
                    </a:cubicBezTo>
                    <a:lnTo>
                      <a:pt x="13456" y="18445"/>
                    </a:lnTo>
                    <a:cubicBezTo>
                      <a:pt x="13755" y="18341"/>
                      <a:pt x="14046" y="18219"/>
                      <a:pt x="14326" y="18083"/>
                    </a:cubicBezTo>
                    <a:lnTo>
                      <a:pt x="16084" y="19254"/>
                    </a:lnTo>
                    <a:cubicBezTo>
                      <a:pt x="16312" y="19406"/>
                      <a:pt x="16573" y="19482"/>
                      <a:pt x="16831" y="19482"/>
                    </a:cubicBezTo>
                    <a:cubicBezTo>
                      <a:pt x="17181" y="19482"/>
                      <a:pt x="17526" y="19346"/>
                      <a:pt x="17787" y="19086"/>
                    </a:cubicBezTo>
                    <a:lnTo>
                      <a:pt x="19085" y="17787"/>
                    </a:lnTo>
                    <a:cubicBezTo>
                      <a:pt x="19540" y="17332"/>
                      <a:pt x="19611" y="16619"/>
                      <a:pt x="19254" y="16083"/>
                    </a:cubicBezTo>
                    <a:lnTo>
                      <a:pt x="18082" y="14326"/>
                    </a:lnTo>
                    <a:cubicBezTo>
                      <a:pt x="18219" y="14045"/>
                      <a:pt x="18341" y="13755"/>
                      <a:pt x="18445" y="13456"/>
                    </a:cubicBezTo>
                    <a:lnTo>
                      <a:pt x="20513" y="13042"/>
                    </a:lnTo>
                    <a:cubicBezTo>
                      <a:pt x="21145" y="12916"/>
                      <a:pt x="21599" y="12361"/>
                      <a:pt x="21599" y="11718"/>
                    </a:cubicBezTo>
                    <a:lnTo>
                      <a:pt x="21599" y="9882"/>
                    </a:lnTo>
                    <a:cubicBezTo>
                      <a:pt x="21599" y="9238"/>
                      <a:pt x="21145" y="8684"/>
                      <a:pt x="20513" y="8558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17145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100"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cs typeface="+mn-ea"/>
                  <a:sym typeface="Gill Sans" charset="0"/>
                </a:endParaRPr>
              </a:p>
            </p:txBody>
          </p:sp>
          <p:sp>
            <p:nvSpPr>
              <p:cNvPr id="67" name="AutoShape 124"/>
              <p:cNvSpPr/>
              <p:nvPr/>
            </p:nvSpPr>
            <p:spPr bwMode="auto">
              <a:xfrm>
                <a:off x="4570413" y="2712244"/>
                <a:ext cx="203200" cy="20320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20250"/>
                    </a:moveTo>
                    <a:cubicBezTo>
                      <a:pt x="5580" y="20250"/>
                      <a:pt x="1350" y="16017"/>
                      <a:pt x="1350" y="10800"/>
                    </a:cubicBezTo>
                    <a:cubicBezTo>
                      <a:pt x="1350" y="5582"/>
                      <a:pt x="5580" y="1349"/>
                      <a:pt x="10800" y="1349"/>
                    </a:cubicBezTo>
                    <a:cubicBezTo>
                      <a:pt x="16016" y="1349"/>
                      <a:pt x="20250" y="5582"/>
                      <a:pt x="20250" y="10800"/>
                    </a:cubicBezTo>
                    <a:cubicBezTo>
                      <a:pt x="20250" y="16017"/>
                      <a:pt x="16016" y="20250"/>
                      <a:pt x="10800" y="20250"/>
                    </a:cubicBezTo>
                    <a:moveTo>
                      <a:pt x="10800" y="0"/>
                    </a:moveTo>
                    <a:cubicBezTo>
                      <a:pt x="4836" y="0"/>
                      <a:pt x="0" y="4836"/>
                      <a:pt x="0" y="10800"/>
                    </a:cubicBezTo>
                    <a:cubicBezTo>
                      <a:pt x="0" y="16763"/>
                      <a:pt x="4836" y="21600"/>
                      <a:pt x="10800" y="21600"/>
                    </a:cubicBezTo>
                    <a:cubicBezTo>
                      <a:pt x="16763" y="21600"/>
                      <a:pt x="21599" y="16763"/>
                      <a:pt x="21599" y="10800"/>
                    </a:cubicBezTo>
                    <a:cubicBezTo>
                      <a:pt x="21599" y="4836"/>
                      <a:pt x="16763" y="0"/>
                      <a:pt x="1080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17145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100"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cs typeface="+mn-ea"/>
                  <a:sym typeface="Gill Sans" charset="0"/>
                </a:endParaRPr>
              </a:p>
            </p:txBody>
          </p:sp>
          <p:sp>
            <p:nvSpPr>
              <p:cNvPr id="68" name="AutoShape 125"/>
              <p:cNvSpPr/>
              <p:nvPr/>
            </p:nvSpPr>
            <p:spPr bwMode="auto">
              <a:xfrm>
                <a:off x="4613275" y="2755900"/>
                <a:ext cx="116682" cy="116682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0800" y="18900"/>
                    </a:moveTo>
                    <a:cubicBezTo>
                      <a:pt x="6328" y="18900"/>
                      <a:pt x="2699" y="15271"/>
                      <a:pt x="2699" y="10800"/>
                    </a:cubicBezTo>
                    <a:cubicBezTo>
                      <a:pt x="2699" y="6329"/>
                      <a:pt x="6328" y="2700"/>
                      <a:pt x="10800" y="2700"/>
                    </a:cubicBezTo>
                    <a:cubicBezTo>
                      <a:pt x="15271" y="2700"/>
                      <a:pt x="18899" y="6329"/>
                      <a:pt x="18899" y="10800"/>
                    </a:cubicBezTo>
                    <a:cubicBezTo>
                      <a:pt x="18899" y="15271"/>
                      <a:pt x="15271" y="18900"/>
                      <a:pt x="10800" y="18900"/>
                    </a:cubicBezTo>
                    <a:moveTo>
                      <a:pt x="10800" y="0"/>
                    </a:moveTo>
                    <a:cubicBezTo>
                      <a:pt x="4830" y="0"/>
                      <a:pt x="0" y="4833"/>
                      <a:pt x="0" y="10800"/>
                    </a:cubicBezTo>
                    <a:cubicBezTo>
                      <a:pt x="0" y="16766"/>
                      <a:pt x="4830" y="21599"/>
                      <a:pt x="10800" y="21599"/>
                    </a:cubicBezTo>
                    <a:cubicBezTo>
                      <a:pt x="16764" y="21599"/>
                      <a:pt x="21600" y="16766"/>
                      <a:pt x="21600" y="10800"/>
                    </a:cubicBezTo>
                    <a:cubicBezTo>
                      <a:pt x="21600" y="4833"/>
                      <a:pt x="16764" y="0"/>
                      <a:pt x="10800" y="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17145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100"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cs typeface="+mn-ea"/>
                  <a:sym typeface="Gill Sans" charset="0"/>
                </a:endParaRPr>
              </a:p>
            </p:txBody>
          </p:sp>
        </p:grpSp>
      </p:grpSp>
      <p:grpSp>
        <p:nvGrpSpPr>
          <p:cNvPr id="69" name="Group 21"/>
          <p:cNvGrpSpPr/>
          <p:nvPr/>
        </p:nvGrpSpPr>
        <p:grpSpPr>
          <a:xfrm>
            <a:off x="3760318" y="1875843"/>
            <a:ext cx="1045094" cy="1004080"/>
            <a:chOff x="5013757" y="2344704"/>
            <a:chExt cx="1393459" cy="1338773"/>
          </a:xfrm>
        </p:grpSpPr>
        <p:sp>
          <p:nvSpPr>
            <p:cNvPr id="70" name="Diamond 22"/>
            <p:cNvSpPr/>
            <p:nvPr/>
          </p:nvSpPr>
          <p:spPr>
            <a:xfrm>
              <a:off x="5013757" y="2344704"/>
              <a:ext cx="1393459" cy="1338773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</a:endParaRPr>
            </a:p>
          </p:txBody>
        </p:sp>
        <p:grpSp>
          <p:nvGrpSpPr>
            <p:cNvPr id="71" name="Group 23"/>
            <p:cNvGrpSpPr/>
            <p:nvPr/>
          </p:nvGrpSpPr>
          <p:grpSpPr>
            <a:xfrm>
              <a:off x="5478313" y="2752368"/>
              <a:ext cx="464344" cy="464344"/>
              <a:chOff x="4439444" y="1652588"/>
              <a:chExt cx="464344" cy="464344"/>
            </a:xfrm>
            <a:solidFill>
              <a:schemeClr val="bg2"/>
            </a:solidFill>
          </p:grpSpPr>
          <p:sp>
            <p:nvSpPr>
              <p:cNvPr id="72" name="AutoShape 136"/>
              <p:cNvSpPr/>
              <p:nvPr/>
            </p:nvSpPr>
            <p:spPr bwMode="auto">
              <a:xfrm>
                <a:off x="4686300" y="1710532"/>
                <a:ext cx="152400" cy="152400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9538" y="20579"/>
                    </a:moveTo>
                    <a:lnTo>
                      <a:pt x="19542" y="20579"/>
                    </a:lnTo>
                    <a:cubicBezTo>
                      <a:pt x="19546" y="21142"/>
                      <a:pt x="20004" y="21600"/>
                      <a:pt x="20571" y="21600"/>
                    </a:cubicBezTo>
                    <a:cubicBezTo>
                      <a:pt x="21137" y="21600"/>
                      <a:pt x="21599" y="21138"/>
                      <a:pt x="21599" y="20571"/>
                    </a:cubicBezTo>
                    <a:cubicBezTo>
                      <a:pt x="21599" y="20565"/>
                      <a:pt x="21595" y="20561"/>
                      <a:pt x="21595" y="20555"/>
                    </a:cubicBezTo>
                    <a:cubicBezTo>
                      <a:pt x="21583" y="9221"/>
                      <a:pt x="12411" y="41"/>
                      <a:pt x="1080" y="12"/>
                    </a:cubicBezTo>
                    <a:cubicBezTo>
                      <a:pt x="1064" y="10"/>
                      <a:pt x="1048" y="0"/>
                      <a:pt x="1028" y="0"/>
                    </a:cubicBezTo>
                    <a:cubicBezTo>
                      <a:pt x="458" y="0"/>
                      <a:pt x="0" y="461"/>
                      <a:pt x="0" y="1028"/>
                    </a:cubicBezTo>
                    <a:cubicBezTo>
                      <a:pt x="0" y="1594"/>
                      <a:pt x="458" y="2055"/>
                      <a:pt x="1024" y="2057"/>
                    </a:cubicBezTo>
                    <a:lnTo>
                      <a:pt x="1024" y="2065"/>
                    </a:lnTo>
                    <a:cubicBezTo>
                      <a:pt x="11233" y="2065"/>
                      <a:pt x="19538" y="10370"/>
                      <a:pt x="19538" y="20579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17145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100"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cs typeface="+mn-ea"/>
                  <a:sym typeface="Gill Sans" charset="0"/>
                </a:endParaRPr>
              </a:p>
            </p:txBody>
          </p:sp>
          <p:sp>
            <p:nvSpPr>
              <p:cNvPr id="73" name="AutoShape 137"/>
              <p:cNvSpPr/>
              <p:nvPr/>
            </p:nvSpPr>
            <p:spPr bwMode="auto">
              <a:xfrm>
                <a:off x="4439444" y="1652588"/>
                <a:ext cx="464344" cy="464344"/>
              </a:xfrm>
              <a:custGeom>
                <a:avLst/>
                <a:gdLst>
                  <a:gd name="T0" fmla="+- 0 10819 195"/>
                  <a:gd name="T1" fmla="*/ T0 w 21248"/>
                  <a:gd name="T2" fmla="*/ 10800 h 21600"/>
                  <a:gd name="T3" fmla="+- 0 10819 195"/>
                  <a:gd name="T4" fmla="*/ T3 w 21248"/>
                  <a:gd name="T5" fmla="*/ 10800 h 21600"/>
                  <a:gd name="T6" fmla="+- 0 10819 195"/>
                  <a:gd name="T7" fmla="*/ T6 w 21248"/>
                  <a:gd name="T8" fmla="*/ 10800 h 21600"/>
                  <a:gd name="T9" fmla="+- 0 10819 195"/>
                  <a:gd name="T10" fmla="*/ T9 w 21248"/>
                  <a:gd name="T11" fmla="*/ 10800 h 21600"/>
                </a:gdLst>
                <a:ahLst/>
                <a:cxnLst>
                  <a:cxn ang="0">
                    <a:pos x="T1" y="T2"/>
                  </a:cxn>
                  <a:cxn ang="0">
                    <a:pos x="T4" y="T5"/>
                  </a:cxn>
                  <a:cxn ang="0">
                    <a:pos x="T7" y="T8"/>
                  </a:cxn>
                  <a:cxn ang="0">
                    <a:pos x="T10" y="T11"/>
                  </a:cxn>
                </a:cxnLst>
                <a:rect l="0" t="0" r="r" b="b"/>
                <a:pathLst>
                  <a:path w="21248" h="21600">
                    <a:moveTo>
                      <a:pt x="19868" y="17133"/>
                    </a:moveTo>
                    <a:cubicBezTo>
                      <a:pt x="19766" y="17386"/>
                      <a:pt x="19525" y="17549"/>
                      <a:pt x="19255" y="17549"/>
                    </a:cubicBezTo>
                    <a:lnTo>
                      <a:pt x="19058" y="17549"/>
                    </a:lnTo>
                    <a:lnTo>
                      <a:pt x="3983" y="2226"/>
                    </a:lnTo>
                    <a:lnTo>
                      <a:pt x="3983" y="2025"/>
                    </a:lnTo>
                    <a:cubicBezTo>
                      <a:pt x="3983" y="1750"/>
                      <a:pt x="4144" y="1506"/>
                      <a:pt x="4393" y="1401"/>
                    </a:cubicBezTo>
                    <a:cubicBezTo>
                      <a:pt x="4475" y="1367"/>
                      <a:pt x="4560" y="1350"/>
                      <a:pt x="4647" y="1350"/>
                    </a:cubicBezTo>
                    <a:cubicBezTo>
                      <a:pt x="4824" y="1350"/>
                      <a:pt x="4991" y="1420"/>
                      <a:pt x="5116" y="1547"/>
                    </a:cubicBezTo>
                    <a:lnTo>
                      <a:pt x="19724" y="16397"/>
                    </a:lnTo>
                    <a:cubicBezTo>
                      <a:pt x="19915" y="16591"/>
                      <a:pt x="19972" y="16880"/>
                      <a:pt x="19868" y="17133"/>
                    </a:cubicBezTo>
                    <a:moveTo>
                      <a:pt x="10121" y="17549"/>
                    </a:moveTo>
                    <a:cubicBezTo>
                      <a:pt x="10017" y="17549"/>
                      <a:pt x="9922" y="17586"/>
                      <a:pt x="9824" y="17609"/>
                    </a:cubicBezTo>
                    <a:lnTo>
                      <a:pt x="3923" y="11612"/>
                    </a:lnTo>
                    <a:cubicBezTo>
                      <a:pt x="3946" y="11512"/>
                      <a:pt x="3982" y="11415"/>
                      <a:pt x="3982" y="11311"/>
                    </a:cubicBezTo>
                    <a:lnTo>
                      <a:pt x="3983" y="3180"/>
                    </a:lnTo>
                    <a:lnTo>
                      <a:pt x="18119" y="17549"/>
                    </a:lnTo>
                    <a:cubicBezTo>
                      <a:pt x="18119" y="17549"/>
                      <a:pt x="10121" y="17549"/>
                      <a:pt x="10121" y="17549"/>
                    </a:cubicBezTo>
                    <a:close/>
                    <a:moveTo>
                      <a:pt x="9182" y="17945"/>
                    </a:moveTo>
                    <a:lnTo>
                      <a:pt x="7109" y="20052"/>
                    </a:lnTo>
                    <a:cubicBezTo>
                      <a:pt x="6939" y="20224"/>
                      <a:pt x="6742" y="20249"/>
                      <a:pt x="6640" y="20249"/>
                    </a:cubicBezTo>
                    <a:cubicBezTo>
                      <a:pt x="6537" y="20249"/>
                      <a:pt x="6339" y="20224"/>
                      <a:pt x="6170" y="20052"/>
                    </a:cubicBezTo>
                    <a:lnTo>
                      <a:pt x="1522" y="15327"/>
                    </a:lnTo>
                    <a:cubicBezTo>
                      <a:pt x="1352" y="15154"/>
                      <a:pt x="1327" y="14953"/>
                      <a:pt x="1327" y="14850"/>
                    </a:cubicBezTo>
                    <a:cubicBezTo>
                      <a:pt x="1327" y="14745"/>
                      <a:pt x="1352" y="14544"/>
                      <a:pt x="1522" y="14373"/>
                    </a:cubicBezTo>
                    <a:lnTo>
                      <a:pt x="3593" y="12266"/>
                    </a:lnTo>
                    <a:cubicBezTo>
                      <a:pt x="3599" y="12260"/>
                      <a:pt x="3601" y="12251"/>
                      <a:pt x="3607" y="12245"/>
                    </a:cubicBezTo>
                    <a:lnTo>
                      <a:pt x="9202" y="17932"/>
                    </a:lnTo>
                    <a:cubicBezTo>
                      <a:pt x="9196" y="17937"/>
                      <a:pt x="9187" y="17939"/>
                      <a:pt x="9182" y="17945"/>
                    </a:cubicBezTo>
                    <a:moveTo>
                      <a:pt x="6056" y="593"/>
                    </a:moveTo>
                    <a:cubicBezTo>
                      <a:pt x="5675" y="205"/>
                      <a:pt x="5165" y="0"/>
                      <a:pt x="4647" y="0"/>
                    </a:cubicBezTo>
                    <a:cubicBezTo>
                      <a:pt x="4390" y="0"/>
                      <a:pt x="4132" y="49"/>
                      <a:pt x="3885" y="154"/>
                    </a:cubicBezTo>
                    <a:cubicBezTo>
                      <a:pt x="3141" y="467"/>
                      <a:pt x="2655" y="1205"/>
                      <a:pt x="2655" y="2025"/>
                    </a:cubicBezTo>
                    <a:lnTo>
                      <a:pt x="2654" y="11311"/>
                    </a:lnTo>
                    <a:lnTo>
                      <a:pt x="583" y="13418"/>
                    </a:lnTo>
                    <a:cubicBezTo>
                      <a:pt x="-195" y="14208"/>
                      <a:pt x="-195" y="15491"/>
                      <a:pt x="583" y="16281"/>
                    </a:cubicBezTo>
                    <a:lnTo>
                      <a:pt x="5231" y="21006"/>
                    </a:lnTo>
                    <a:cubicBezTo>
                      <a:pt x="5620" y="21402"/>
                      <a:pt x="6131" y="21599"/>
                      <a:pt x="6640" y="21599"/>
                    </a:cubicBezTo>
                    <a:cubicBezTo>
                      <a:pt x="7150" y="21599"/>
                      <a:pt x="7659" y="21402"/>
                      <a:pt x="8048" y="21006"/>
                    </a:cubicBezTo>
                    <a:lnTo>
                      <a:pt x="10121" y="18900"/>
                    </a:lnTo>
                    <a:lnTo>
                      <a:pt x="19255" y="18900"/>
                    </a:lnTo>
                    <a:cubicBezTo>
                      <a:pt x="20062" y="18900"/>
                      <a:pt x="20788" y="18407"/>
                      <a:pt x="21095" y="17650"/>
                    </a:cubicBezTo>
                    <a:cubicBezTo>
                      <a:pt x="21405" y="16893"/>
                      <a:pt x="21234" y="16022"/>
                      <a:pt x="20663" y="15443"/>
                    </a:cubicBezTo>
                    <a:cubicBezTo>
                      <a:pt x="20663" y="15443"/>
                      <a:pt x="6056" y="593"/>
                      <a:pt x="6056" y="593"/>
                    </a:cubicBezTo>
                    <a:close/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17145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100"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cs typeface="+mn-ea"/>
                  <a:sym typeface="Gill Sans" charset="0"/>
                </a:endParaRPr>
              </a:p>
            </p:txBody>
          </p:sp>
          <p:sp>
            <p:nvSpPr>
              <p:cNvPr id="74" name="AutoShape 138"/>
              <p:cNvSpPr/>
              <p:nvPr/>
            </p:nvSpPr>
            <p:spPr bwMode="auto">
              <a:xfrm>
                <a:off x="4686300" y="1652588"/>
                <a:ext cx="217488" cy="217488"/>
              </a:xfrm>
              <a:custGeom>
                <a:avLst/>
                <a:gdLst>
                  <a:gd name="T0" fmla="*/ 10800 w 21600"/>
                  <a:gd name="T1" fmla="*/ 10800 h 21600"/>
                  <a:gd name="T2" fmla="*/ 10800 w 21600"/>
                  <a:gd name="T3" fmla="*/ 10800 h 21600"/>
                  <a:gd name="T4" fmla="*/ 10800 w 21600"/>
                  <a:gd name="T5" fmla="*/ 10800 h 21600"/>
                  <a:gd name="T6" fmla="*/ 10800 w 21600"/>
                  <a:gd name="T7" fmla="*/ 108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1600" h="21600">
                    <a:moveTo>
                      <a:pt x="1437" y="2880"/>
                    </a:moveTo>
                    <a:lnTo>
                      <a:pt x="1437" y="2885"/>
                    </a:lnTo>
                    <a:cubicBezTo>
                      <a:pt x="10965" y="2885"/>
                      <a:pt x="18717" y="10637"/>
                      <a:pt x="18717" y="20165"/>
                    </a:cubicBezTo>
                    <a:lnTo>
                      <a:pt x="18720" y="20165"/>
                    </a:lnTo>
                    <a:cubicBezTo>
                      <a:pt x="18722" y="20959"/>
                      <a:pt x="19366" y="21600"/>
                      <a:pt x="20160" y="21600"/>
                    </a:cubicBezTo>
                    <a:cubicBezTo>
                      <a:pt x="20955" y="21600"/>
                      <a:pt x="21599" y="20956"/>
                      <a:pt x="21599" y="20160"/>
                    </a:cubicBezTo>
                    <a:cubicBezTo>
                      <a:pt x="21599" y="20155"/>
                      <a:pt x="21597" y="20152"/>
                      <a:pt x="21597" y="20148"/>
                    </a:cubicBezTo>
                    <a:cubicBezTo>
                      <a:pt x="21588" y="9034"/>
                      <a:pt x="12588" y="28"/>
                      <a:pt x="1476" y="8"/>
                    </a:cubicBezTo>
                    <a:cubicBezTo>
                      <a:pt x="1465" y="7"/>
                      <a:pt x="1454" y="0"/>
                      <a:pt x="1440" y="0"/>
                    </a:cubicBezTo>
                    <a:cubicBezTo>
                      <a:pt x="644" y="0"/>
                      <a:pt x="0" y="644"/>
                      <a:pt x="0" y="1440"/>
                    </a:cubicBezTo>
                    <a:cubicBezTo>
                      <a:pt x="0" y="2234"/>
                      <a:pt x="644" y="2878"/>
                      <a:pt x="1437" y="2880"/>
                    </a:cubicBezTo>
                  </a:path>
                </a:pathLst>
              </a:custGeom>
              <a:grp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prstDash val="solid"/>
                    <a:miter lim="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 lIns="19050" tIns="19050" rIns="19050" bIns="19050" anchor="ctr"/>
              <a:lstStyle/>
              <a:p>
                <a:pPr algn="ctr" defTabSz="17145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1100">
                  <a:solidFill>
                    <a:schemeClr val="tx1">
                      <a:lumMod val="65000"/>
                      <a:lumOff val="35000"/>
                    </a:schemeClr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Gill Sans" charset="0"/>
                  <a:cs typeface="+mn-ea"/>
                  <a:sym typeface="Gill Sans" charset="0"/>
                </a:endParaRPr>
              </a:p>
            </p:txBody>
          </p:sp>
        </p:grpSp>
      </p:grpSp>
      <p:sp>
        <p:nvSpPr>
          <p:cNvPr id="75" name="TextBox 42"/>
          <p:cNvSpPr txBox="1"/>
          <p:nvPr/>
        </p:nvSpPr>
        <p:spPr>
          <a:xfrm>
            <a:off x="2148115" y="2186288"/>
            <a:ext cx="14157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单击添加标题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76" name="TextBox 43"/>
          <p:cNvSpPr txBox="1"/>
          <p:nvPr/>
        </p:nvSpPr>
        <p:spPr>
          <a:xfrm>
            <a:off x="1097038" y="2468732"/>
            <a:ext cx="2466850" cy="610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900">
                <a:latin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zh-CN" altLang="en-US" sz="9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77" name="TextBox 44"/>
          <p:cNvSpPr txBox="1"/>
          <p:nvPr/>
        </p:nvSpPr>
        <p:spPr>
          <a:xfrm>
            <a:off x="2148115" y="3257774"/>
            <a:ext cx="14157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单击添加标题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78" name="TextBox 45"/>
          <p:cNvSpPr txBox="1"/>
          <p:nvPr/>
        </p:nvSpPr>
        <p:spPr>
          <a:xfrm>
            <a:off x="1097038" y="3540218"/>
            <a:ext cx="2466850" cy="610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900">
                <a:latin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zh-CN" altLang="en-US" sz="9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79" name="TextBox 46"/>
          <p:cNvSpPr txBox="1"/>
          <p:nvPr/>
        </p:nvSpPr>
        <p:spPr>
          <a:xfrm>
            <a:off x="5383987" y="1491630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单击添加标题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80" name="TextBox 47"/>
          <p:cNvSpPr txBox="1"/>
          <p:nvPr/>
        </p:nvSpPr>
        <p:spPr>
          <a:xfrm>
            <a:off x="5383987" y="1774073"/>
            <a:ext cx="2466850" cy="610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900">
                <a:latin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zh-CN" altLang="en-US" sz="9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81" name="TextBox 48"/>
          <p:cNvSpPr txBox="1"/>
          <p:nvPr/>
        </p:nvSpPr>
        <p:spPr>
          <a:xfrm>
            <a:off x="5383987" y="2563116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单击添加标题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82" name="TextBox 49"/>
          <p:cNvSpPr txBox="1"/>
          <p:nvPr/>
        </p:nvSpPr>
        <p:spPr>
          <a:xfrm>
            <a:off x="5383987" y="2845559"/>
            <a:ext cx="2466850" cy="610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900">
                <a:latin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zh-CN" altLang="en-US" sz="9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00"/>
                            </p:stCondLst>
                            <p:childTnLst>
                              <p:par>
                                <p:cTn id="5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00"/>
                            </p:stCondLst>
                            <p:childTnLst>
                              <p:par>
                                <p:cTn id="6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41711" y="152821"/>
            <a:ext cx="1877822" cy="3986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990" spc="213" dirty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</a:rPr>
              <a:t>三、研究过程</a:t>
            </a:r>
            <a:endParaRPr lang="zh-CN" altLang="en-US" sz="1990" spc="213" dirty="0">
              <a:solidFill>
                <a:schemeClr val="accent1"/>
              </a:solidFill>
              <a:latin typeface="迷你简菱心" panose="02010609000101010101" pitchFamily="49" charset="-122"/>
              <a:ea typeface="迷你简菱心" panose="0201060900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392762" y="428739"/>
            <a:ext cx="1751239" cy="1347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6" tIns="34289" rIns="68576" bIns="34289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25"/>
          </a:p>
        </p:txBody>
      </p:sp>
      <p:cxnSp>
        <p:nvCxnSpPr>
          <p:cNvPr id="10" name="直接连接符 9"/>
          <p:cNvCxnSpPr/>
          <p:nvPr/>
        </p:nvCxnSpPr>
        <p:spPr>
          <a:xfrm>
            <a:off x="0" y="563442"/>
            <a:ext cx="9144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组合 4"/>
          <p:cNvGrpSpPr/>
          <p:nvPr/>
        </p:nvGrpSpPr>
        <p:grpSpPr>
          <a:xfrm>
            <a:off x="7092281" y="1707654"/>
            <a:ext cx="781203" cy="1743858"/>
            <a:chOff x="7092280" y="1748632"/>
            <a:chExt cx="781203" cy="1743858"/>
          </a:xfrm>
        </p:grpSpPr>
        <p:grpSp>
          <p:nvGrpSpPr>
            <p:cNvPr id="6" name="组合 5"/>
            <p:cNvGrpSpPr/>
            <p:nvPr/>
          </p:nvGrpSpPr>
          <p:grpSpPr>
            <a:xfrm>
              <a:off x="7140575" y="1748632"/>
              <a:ext cx="698500" cy="806450"/>
              <a:chOff x="7140575" y="1748632"/>
              <a:chExt cx="698500" cy="806450"/>
            </a:xfrm>
          </p:grpSpPr>
          <p:sp>
            <p:nvSpPr>
              <p:cNvPr id="11" name="Oval 21"/>
              <p:cNvSpPr>
                <a:spLocks noChangeArrowheads="1"/>
              </p:cNvSpPr>
              <p:nvPr/>
            </p:nvSpPr>
            <p:spPr bwMode="auto">
              <a:xfrm>
                <a:off x="7254875" y="1862932"/>
                <a:ext cx="469900" cy="474662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108692"/>
                  </a:gs>
                  <a:gs pos="30000">
                    <a:srgbClr val="16B2C1"/>
                  </a:gs>
                </a:gsLst>
                <a:lin ang="2700000" scaled="1"/>
                <a:tileRect/>
              </a:gradFill>
              <a:ln w="25400">
                <a:gradFill>
                  <a:gsLst>
                    <a:gs pos="0">
                      <a:srgbClr val="108692"/>
                    </a:gs>
                    <a:gs pos="100000">
                      <a:srgbClr val="16B2C1"/>
                    </a:gs>
                  </a:gsLst>
                  <a:lin ang="5400000" scaled="0"/>
                </a:gradFill>
              </a:ln>
              <a:effectLst>
                <a:outerShdw blurRad="254000" dist="190500" dir="3540000" sx="105000" sy="105000" algn="tl" rotWithShape="0">
                  <a:schemeClr val="tx1">
                    <a:lumMod val="95000"/>
                    <a:lumOff val="5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lin ang="2700000" scaled="1"/>
                    <a:tileRect/>
                  </a:gradFill>
                  <a:cs typeface="+mn-ea"/>
                </a:endParaRPr>
              </a:p>
            </p:txBody>
          </p:sp>
          <p:sp>
            <p:nvSpPr>
              <p:cNvPr id="12" name="Freeform 20"/>
              <p:cNvSpPr/>
              <p:nvPr/>
            </p:nvSpPr>
            <p:spPr bwMode="auto">
              <a:xfrm>
                <a:off x="7140575" y="1748632"/>
                <a:ext cx="698500" cy="806450"/>
              </a:xfrm>
              <a:custGeom>
                <a:avLst/>
                <a:gdLst>
                  <a:gd name="T0" fmla="*/ 181 w 220"/>
                  <a:gd name="T1" fmla="*/ 39 h 252"/>
                  <a:gd name="T2" fmla="*/ 39 w 220"/>
                  <a:gd name="T3" fmla="*/ 39 h 252"/>
                  <a:gd name="T4" fmla="*/ 39 w 220"/>
                  <a:gd name="T5" fmla="*/ 181 h 252"/>
                  <a:gd name="T6" fmla="*/ 110 w 220"/>
                  <a:gd name="T7" fmla="*/ 252 h 252"/>
                  <a:gd name="T8" fmla="*/ 181 w 220"/>
                  <a:gd name="T9" fmla="*/ 181 h 252"/>
                  <a:gd name="T10" fmla="*/ 181 w 220"/>
                  <a:gd name="T11" fmla="*/ 39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52">
                    <a:moveTo>
                      <a:pt x="181" y="39"/>
                    </a:moveTo>
                    <a:cubicBezTo>
                      <a:pt x="142" y="0"/>
                      <a:pt x="78" y="0"/>
                      <a:pt x="39" y="39"/>
                    </a:cubicBezTo>
                    <a:cubicBezTo>
                      <a:pt x="0" y="78"/>
                      <a:pt x="0" y="142"/>
                      <a:pt x="39" y="181"/>
                    </a:cubicBezTo>
                    <a:cubicBezTo>
                      <a:pt x="110" y="252"/>
                      <a:pt x="110" y="252"/>
                      <a:pt x="110" y="252"/>
                    </a:cubicBezTo>
                    <a:cubicBezTo>
                      <a:pt x="181" y="181"/>
                      <a:pt x="181" y="181"/>
                      <a:pt x="181" y="181"/>
                    </a:cubicBezTo>
                    <a:cubicBezTo>
                      <a:pt x="220" y="142"/>
                      <a:pt x="220" y="78"/>
                      <a:pt x="181" y="3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lin ang="2700000" scaled="1"/>
                    <a:tileRect/>
                  </a:gradFill>
                  <a:cs typeface="+mn-ea"/>
                </a:endParaRPr>
              </a:p>
            </p:txBody>
          </p:sp>
        </p:grpSp>
        <p:sp>
          <p:nvSpPr>
            <p:cNvPr id="8" name="矩形 7"/>
            <p:cNvSpPr/>
            <p:nvPr/>
          </p:nvSpPr>
          <p:spPr>
            <a:xfrm>
              <a:off x="7092280" y="2601924"/>
              <a:ext cx="781203" cy="890566"/>
            </a:xfrm>
            <a:prstGeom prst="rect">
              <a:avLst/>
            </a:prstGeom>
            <a:noFill/>
            <a:ln w="25400">
              <a:noFill/>
            </a:ln>
            <a:effectLst>
              <a:outerShdw blurRad="254000" dist="190500" dir="3540000" sx="105000" sy="105000" algn="tl" rotWithShape="0">
                <a:schemeClr val="tx1">
                  <a:lumMod val="95000"/>
                  <a:lumOff val="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cs typeface="+mn-ea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5158949" y="1707654"/>
            <a:ext cx="781203" cy="1743858"/>
            <a:chOff x="5158949" y="1748632"/>
            <a:chExt cx="781203" cy="1743858"/>
          </a:xfrm>
        </p:grpSpPr>
        <p:grpSp>
          <p:nvGrpSpPr>
            <p:cNvPr id="14" name="组合 13"/>
            <p:cNvGrpSpPr/>
            <p:nvPr/>
          </p:nvGrpSpPr>
          <p:grpSpPr>
            <a:xfrm>
              <a:off x="5194300" y="1748632"/>
              <a:ext cx="700088" cy="806450"/>
              <a:chOff x="5194300" y="1748632"/>
              <a:chExt cx="700088" cy="806450"/>
            </a:xfrm>
          </p:grpSpPr>
          <p:sp>
            <p:nvSpPr>
              <p:cNvPr id="16" name="Oval 17"/>
              <p:cNvSpPr>
                <a:spLocks noChangeArrowheads="1"/>
              </p:cNvSpPr>
              <p:nvPr/>
            </p:nvSpPr>
            <p:spPr bwMode="auto">
              <a:xfrm>
                <a:off x="5308600" y="1862932"/>
                <a:ext cx="468313" cy="474662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89A13D"/>
                  </a:gs>
                  <a:gs pos="30000">
                    <a:srgbClr val="B2D138"/>
                  </a:gs>
                </a:gsLst>
                <a:lin ang="2700000" scaled="1"/>
                <a:tileRect/>
              </a:gradFill>
              <a:ln w="25400">
                <a:gradFill>
                  <a:gsLst>
                    <a:gs pos="0">
                      <a:srgbClr val="89A13D"/>
                    </a:gs>
                    <a:gs pos="100000">
                      <a:srgbClr val="B2D138"/>
                    </a:gs>
                  </a:gsLst>
                  <a:lin ang="5400000" scaled="0"/>
                </a:gradFill>
              </a:ln>
              <a:effectLst>
                <a:outerShdw blurRad="254000" dist="190500" dir="3540000" sx="105000" sy="105000" algn="tl" rotWithShape="0">
                  <a:schemeClr val="tx1">
                    <a:lumMod val="95000"/>
                    <a:lumOff val="5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lin ang="2700000" scaled="1"/>
                    <a:tileRect/>
                  </a:gradFill>
                  <a:cs typeface="+mn-ea"/>
                </a:endParaRPr>
              </a:p>
            </p:txBody>
          </p:sp>
          <p:sp>
            <p:nvSpPr>
              <p:cNvPr id="17" name="Freeform 16"/>
              <p:cNvSpPr/>
              <p:nvPr/>
            </p:nvSpPr>
            <p:spPr bwMode="auto">
              <a:xfrm>
                <a:off x="5194300" y="1748632"/>
                <a:ext cx="700088" cy="806450"/>
              </a:xfrm>
              <a:custGeom>
                <a:avLst/>
                <a:gdLst>
                  <a:gd name="T0" fmla="*/ 181 w 220"/>
                  <a:gd name="T1" fmla="*/ 39 h 252"/>
                  <a:gd name="T2" fmla="*/ 39 w 220"/>
                  <a:gd name="T3" fmla="*/ 39 h 252"/>
                  <a:gd name="T4" fmla="*/ 39 w 220"/>
                  <a:gd name="T5" fmla="*/ 181 h 252"/>
                  <a:gd name="T6" fmla="*/ 110 w 220"/>
                  <a:gd name="T7" fmla="*/ 252 h 252"/>
                  <a:gd name="T8" fmla="*/ 181 w 220"/>
                  <a:gd name="T9" fmla="*/ 181 h 252"/>
                  <a:gd name="T10" fmla="*/ 181 w 220"/>
                  <a:gd name="T11" fmla="*/ 39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52">
                    <a:moveTo>
                      <a:pt x="181" y="39"/>
                    </a:moveTo>
                    <a:cubicBezTo>
                      <a:pt x="142" y="0"/>
                      <a:pt x="78" y="0"/>
                      <a:pt x="39" y="39"/>
                    </a:cubicBezTo>
                    <a:cubicBezTo>
                      <a:pt x="0" y="78"/>
                      <a:pt x="0" y="142"/>
                      <a:pt x="39" y="181"/>
                    </a:cubicBezTo>
                    <a:cubicBezTo>
                      <a:pt x="110" y="252"/>
                      <a:pt x="110" y="252"/>
                      <a:pt x="110" y="252"/>
                    </a:cubicBezTo>
                    <a:cubicBezTo>
                      <a:pt x="181" y="181"/>
                      <a:pt x="181" y="181"/>
                      <a:pt x="181" y="181"/>
                    </a:cubicBezTo>
                    <a:cubicBezTo>
                      <a:pt x="220" y="142"/>
                      <a:pt x="220" y="78"/>
                      <a:pt x="181" y="3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gradFill flip="none" rotWithShape="1">
                    <a:gsLst>
                      <a:gs pos="0">
                        <a:schemeClr val="lt1">
                          <a:shade val="30000"/>
                          <a:satMod val="115000"/>
                        </a:schemeClr>
                      </a:gs>
                      <a:gs pos="50000">
                        <a:schemeClr val="lt1">
                          <a:shade val="67500"/>
                          <a:satMod val="115000"/>
                        </a:schemeClr>
                      </a:gs>
                      <a:gs pos="100000">
                        <a:schemeClr val="lt1">
                          <a:shade val="100000"/>
                          <a:satMod val="115000"/>
                        </a:schemeClr>
                      </a:gs>
                    </a:gsLst>
                    <a:lin ang="2700000" scaled="1"/>
                    <a:tileRect/>
                  </a:gradFill>
                  <a:cs typeface="+mn-ea"/>
                </a:endParaRPr>
              </a:p>
            </p:txBody>
          </p:sp>
        </p:grpSp>
        <p:sp>
          <p:nvSpPr>
            <p:cNvPr id="15" name="矩形 14"/>
            <p:cNvSpPr/>
            <p:nvPr/>
          </p:nvSpPr>
          <p:spPr>
            <a:xfrm>
              <a:off x="5158949" y="2601924"/>
              <a:ext cx="781203" cy="890566"/>
            </a:xfrm>
            <a:prstGeom prst="rect">
              <a:avLst/>
            </a:prstGeom>
            <a:noFill/>
            <a:ln w="25400">
              <a:noFill/>
            </a:ln>
            <a:effectLst>
              <a:outerShdw blurRad="254000" dist="190500" dir="3540000" sx="105000" sy="105000" algn="tl" rotWithShape="0">
                <a:schemeClr val="tx1">
                  <a:lumMod val="95000"/>
                  <a:lumOff val="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gradFill flip="none" rotWithShape="1">
                  <a:gsLst>
                    <a:gs pos="0">
                      <a:schemeClr val="lt1">
                        <a:shade val="30000"/>
                        <a:satMod val="115000"/>
                      </a:schemeClr>
                    </a:gs>
                    <a:gs pos="50000">
                      <a:schemeClr val="lt1">
                        <a:shade val="67500"/>
                        <a:satMod val="115000"/>
                      </a:schemeClr>
                    </a:gs>
                    <a:gs pos="100000">
                      <a:schemeClr val="lt1"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cs typeface="+mn-ea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3214733" y="1707654"/>
            <a:ext cx="781203" cy="1743858"/>
            <a:chOff x="3214733" y="1748632"/>
            <a:chExt cx="781203" cy="1743858"/>
          </a:xfrm>
        </p:grpSpPr>
        <p:grpSp>
          <p:nvGrpSpPr>
            <p:cNvPr id="19" name="组合 18"/>
            <p:cNvGrpSpPr/>
            <p:nvPr/>
          </p:nvGrpSpPr>
          <p:grpSpPr>
            <a:xfrm>
              <a:off x="3246438" y="1748632"/>
              <a:ext cx="701675" cy="806450"/>
              <a:chOff x="3246438" y="1748632"/>
              <a:chExt cx="701675" cy="806450"/>
            </a:xfrm>
          </p:grpSpPr>
          <p:sp>
            <p:nvSpPr>
              <p:cNvPr id="21" name="Oval 13"/>
              <p:cNvSpPr>
                <a:spLocks noChangeArrowheads="1"/>
              </p:cNvSpPr>
              <p:nvPr/>
            </p:nvSpPr>
            <p:spPr bwMode="auto">
              <a:xfrm>
                <a:off x="3363913" y="1862932"/>
                <a:ext cx="466725" cy="474662"/>
              </a:xfrm>
              <a:prstGeom prst="ellipse">
                <a:avLst/>
              </a:prstGeom>
              <a:solidFill>
                <a:srgbClr val="051219"/>
              </a:solidFill>
              <a:ln>
                <a:noFill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bg1"/>
                  </a:solidFill>
                  <a:latin typeface="Impact" panose="020B0806030902050204" pitchFamily="34" charset="0"/>
                  <a:cs typeface="+mn-ea"/>
                </a:endParaRPr>
              </a:p>
            </p:txBody>
          </p:sp>
          <p:sp>
            <p:nvSpPr>
              <p:cNvPr id="22" name="Freeform 12"/>
              <p:cNvSpPr/>
              <p:nvPr/>
            </p:nvSpPr>
            <p:spPr bwMode="auto">
              <a:xfrm>
                <a:off x="3246438" y="1748632"/>
                <a:ext cx="701675" cy="806450"/>
              </a:xfrm>
              <a:custGeom>
                <a:avLst/>
                <a:gdLst>
                  <a:gd name="T0" fmla="*/ 181 w 221"/>
                  <a:gd name="T1" fmla="*/ 39 h 252"/>
                  <a:gd name="T2" fmla="*/ 40 w 221"/>
                  <a:gd name="T3" fmla="*/ 39 h 252"/>
                  <a:gd name="T4" fmla="*/ 40 w 221"/>
                  <a:gd name="T5" fmla="*/ 181 h 252"/>
                  <a:gd name="T6" fmla="*/ 111 w 221"/>
                  <a:gd name="T7" fmla="*/ 252 h 252"/>
                  <a:gd name="T8" fmla="*/ 181 w 221"/>
                  <a:gd name="T9" fmla="*/ 181 h 252"/>
                  <a:gd name="T10" fmla="*/ 181 w 221"/>
                  <a:gd name="T11" fmla="*/ 39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1" h="252">
                    <a:moveTo>
                      <a:pt x="181" y="39"/>
                    </a:moveTo>
                    <a:cubicBezTo>
                      <a:pt x="142" y="0"/>
                      <a:pt x="79" y="0"/>
                      <a:pt x="40" y="39"/>
                    </a:cubicBezTo>
                    <a:cubicBezTo>
                      <a:pt x="0" y="78"/>
                      <a:pt x="0" y="142"/>
                      <a:pt x="40" y="181"/>
                    </a:cubicBezTo>
                    <a:cubicBezTo>
                      <a:pt x="111" y="252"/>
                      <a:pt x="111" y="252"/>
                      <a:pt x="111" y="252"/>
                    </a:cubicBezTo>
                    <a:cubicBezTo>
                      <a:pt x="181" y="181"/>
                      <a:pt x="181" y="181"/>
                      <a:pt x="181" y="181"/>
                    </a:cubicBezTo>
                    <a:cubicBezTo>
                      <a:pt x="221" y="142"/>
                      <a:pt x="221" y="78"/>
                      <a:pt x="181" y="3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bg1"/>
                  </a:solidFill>
                  <a:latin typeface="Impact" panose="020B0806030902050204" pitchFamily="34" charset="0"/>
                  <a:cs typeface="+mn-ea"/>
                </a:endParaRPr>
              </a:p>
            </p:txBody>
          </p:sp>
        </p:grpSp>
        <p:sp>
          <p:nvSpPr>
            <p:cNvPr id="20" name="矩形 19"/>
            <p:cNvSpPr/>
            <p:nvPr/>
          </p:nvSpPr>
          <p:spPr>
            <a:xfrm>
              <a:off x="3214733" y="2601924"/>
              <a:ext cx="781203" cy="890566"/>
            </a:xfrm>
            <a:prstGeom prst="rect">
              <a:avLst/>
            </a:prstGeom>
            <a:noFill/>
            <a:ln w="25400">
              <a:noFill/>
            </a:ln>
            <a:effectLst>
              <a:outerShdw blurRad="254000" dist="190500" dir="3540000" sx="105000" sy="105000" algn="tl" rotWithShape="0">
                <a:schemeClr val="tx1">
                  <a:lumMod val="95000"/>
                  <a:lumOff val="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  <a:latin typeface="Impact" panose="020B0806030902050204" pitchFamily="34" charset="0"/>
                <a:cs typeface="+mn-ea"/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1259633" y="1707654"/>
            <a:ext cx="781203" cy="1743858"/>
            <a:chOff x="1259632" y="1748632"/>
            <a:chExt cx="781203" cy="1743858"/>
          </a:xfrm>
        </p:grpSpPr>
        <p:grpSp>
          <p:nvGrpSpPr>
            <p:cNvPr id="24" name="组合 23"/>
            <p:cNvGrpSpPr/>
            <p:nvPr/>
          </p:nvGrpSpPr>
          <p:grpSpPr>
            <a:xfrm>
              <a:off x="1300163" y="1748632"/>
              <a:ext cx="700087" cy="806450"/>
              <a:chOff x="1300163" y="1748632"/>
              <a:chExt cx="700087" cy="806450"/>
            </a:xfrm>
          </p:grpSpPr>
          <p:sp>
            <p:nvSpPr>
              <p:cNvPr id="26" name="Oval 9"/>
              <p:cNvSpPr>
                <a:spLocks noChangeArrowheads="1"/>
              </p:cNvSpPr>
              <p:nvPr/>
            </p:nvSpPr>
            <p:spPr bwMode="auto">
              <a:xfrm>
                <a:off x="1419225" y="1862932"/>
                <a:ext cx="466725" cy="474662"/>
              </a:xfrm>
              <a:prstGeom prst="ellipse">
                <a:avLst/>
              </a:prstGeom>
              <a:gradFill flip="none" rotWithShape="1">
                <a:gsLst>
                  <a:gs pos="90000">
                    <a:srgbClr val="138F81"/>
                  </a:gs>
                  <a:gs pos="30000">
                    <a:srgbClr val="19BAA9"/>
                  </a:gs>
                </a:gsLst>
                <a:lin ang="2700000" scaled="1"/>
                <a:tileRect/>
              </a:gradFill>
              <a:ln w="25400">
                <a:gradFill>
                  <a:gsLst>
                    <a:gs pos="0">
                      <a:srgbClr val="138F81"/>
                    </a:gs>
                    <a:gs pos="100000">
                      <a:srgbClr val="19BAA9"/>
                    </a:gs>
                  </a:gsLst>
                  <a:lin ang="5400000" scaled="0"/>
                </a:gradFill>
              </a:ln>
              <a:effectLst>
                <a:outerShdw blurRad="254000" dist="190500" dir="3540000" sx="105000" sy="105000" algn="tl" rotWithShape="0">
                  <a:schemeClr val="tx1">
                    <a:lumMod val="95000"/>
                    <a:lumOff val="5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bg1"/>
                  </a:solidFill>
                  <a:latin typeface="Impact" panose="020B0806030902050204" pitchFamily="34" charset="0"/>
                  <a:cs typeface="+mn-ea"/>
                </a:endParaRPr>
              </a:p>
            </p:txBody>
          </p:sp>
          <p:sp>
            <p:nvSpPr>
              <p:cNvPr id="27" name="Freeform 8"/>
              <p:cNvSpPr/>
              <p:nvPr/>
            </p:nvSpPr>
            <p:spPr bwMode="auto">
              <a:xfrm>
                <a:off x="1300163" y="1748632"/>
                <a:ext cx="700087" cy="806450"/>
              </a:xfrm>
              <a:custGeom>
                <a:avLst/>
                <a:gdLst>
                  <a:gd name="T0" fmla="*/ 181 w 220"/>
                  <a:gd name="T1" fmla="*/ 39 h 252"/>
                  <a:gd name="T2" fmla="*/ 39 w 220"/>
                  <a:gd name="T3" fmla="*/ 39 h 252"/>
                  <a:gd name="T4" fmla="*/ 39 w 220"/>
                  <a:gd name="T5" fmla="*/ 181 h 252"/>
                  <a:gd name="T6" fmla="*/ 110 w 220"/>
                  <a:gd name="T7" fmla="*/ 252 h 252"/>
                  <a:gd name="T8" fmla="*/ 181 w 220"/>
                  <a:gd name="T9" fmla="*/ 181 h 252"/>
                  <a:gd name="T10" fmla="*/ 181 w 220"/>
                  <a:gd name="T11" fmla="*/ 39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20" h="252">
                    <a:moveTo>
                      <a:pt x="181" y="39"/>
                    </a:moveTo>
                    <a:cubicBezTo>
                      <a:pt x="142" y="0"/>
                      <a:pt x="79" y="0"/>
                      <a:pt x="39" y="39"/>
                    </a:cubicBezTo>
                    <a:cubicBezTo>
                      <a:pt x="0" y="78"/>
                      <a:pt x="0" y="142"/>
                      <a:pt x="39" y="181"/>
                    </a:cubicBezTo>
                    <a:cubicBezTo>
                      <a:pt x="110" y="252"/>
                      <a:pt x="110" y="252"/>
                      <a:pt x="110" y="252"/>
                    </a:cubicBezTo>
                    <a:cubicBezTo>
                      <a:pt x="181" y="181"/>
                      <a:pt x="181" y="181"/>
                      <a:pt x="181" y="181"/>
                    </a:cubicBezTo>
                    <a:cubicBezTo>
                      <a:pt x="220" y="142"/>
                      <a:pt x="220" y="78"/>
                      <a:pt x="181" y="3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400">
                  <a:solidFill>
                    <a:schemeClr val="bg1"/>
                  </a:solidFill>
                  <a:latin typeface="Impact" panose="020B0806030902050204" pitchFamily="34" charset="0"/>
                  <a:cs typeface="+mn-ea"/>
                </a:endParaRPr>
              </a:p>
            </p:txBody>
          </p:sp>
        </p:grpSp>
        <p:sp>
          <p:nvSpPr>
            <p:cNvPr id="25" name="矩形 24"/>
            <p:cNvSpPr/>
            <p:nvPr/>
          </p:nvSpPr>
          <p:spPr>
            <a:xfrm>
              <a:off x="1259632" y="2601924"/>
              <a:ext cx="781203" cy="890566"/>
            </a:xfrm>
            <a:prstGeom prst="rect">
              <a:avLst/>
            </a:prstGeom>
            <a:noFill/>
            <a:ln w="25400">
              <a:noFill/>
            </a:ln>
            <a:effectLst>
              <a:outerShdw blurRad="254000" dist="190500" dir="3540000" sx="105000" sy="105000" algn="tl" rotWithShape="0">
                <a:schemeClr val="tx1">
                  <a:lumMod val="95000"/>
                  <a:lumOff val="5000"/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  <a:latin typeface="Impact" panose="020B0806030902050204" pitchFamily="34" charset="0"/>
                <a:cs typeface="+mn-ea"/>
              </a:endParaRPr>
            </a:p>
          </p:txBody>
        </p:sp>
      </p:grpSp>
      <p:sp>
        <p:nvSpPr>
          <p:cNvPr id="28" name="Freeform 6"/>
          <p:cNvSpPr/>
          <p:nvPr/>
        </p:nvSpPr>
        <p:spPr bwMode="auto">
          <a:xfrm>
            <a:off x="646113" y="2767014"/>
            <a:ext cx="2011362" cy="280988"/>
          </a:xfrm>
          <a:custGeom>
            <a:avLst/>
            <a:gdLst>
              <a:gd name="T0" fmla="*/ 1169 w 1267"/>
              <a:gd name="T1" fmla="*/ 177 h 177"/>
              <a:gd name="T2" fmla="*/ 0 w 1267"/>
              <a:gd name="T3" fmla="*/ 177 h 177"/>
              <a:gd name="T4" fmla="*/ 98 w 1267"/>
              <a:gd name="T5" fmla="*/ 88 h 177"/>
              <a:gd name="T6" fmla="*/ 0 w 1267"/>
              <a:gd name="T7" fmla="*/ 0 h 177"/>
              <a:gd name="T8" fmla="*/ 1169 w 1267"/>
              <a:gd name="T9" fmla="*/ 0 h 177"/>
              <a:gd name="T10" fmla="*/ 1267 w 1267"/>
              <a:gd name="T11" fmla="*/ 88 h 177"/>
              <a:gd name="T12" fmla="*/ 1169 w 1267"/>
              <a:gd name="T13" fmla="*/ 177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7" h="177">
                <a:moveTo>
                  <a:pt x="1169" y="177"/>
                </a:moveTo>
                <a:lnTo>
                  <a:pt x="0" y="177"/>
                </a:lnTo>
                <a:lnTo>
                  <a:pt x="98" y="88"/>
                </a:lnTo>
                <a:lnTo>
                  <a:pt x="0" y="0"/>
                </a:lnTo>
                <a:lnTo>
                  <a:pt x="1169" y="0"/>
                </a:lnTo>
                <a:lnTo>
                  <a:pt x="1267" y="88"/>
                </a:lnTo>
                <a:lnTo>
                  <a:pt x="1169" y="17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bg1"/>
              </a:solidFill>
              <a:latin typeface="Impact" panose="020B0806030902050204" pitchFamily="34" charset="0"/>
              <a:cs typeface="+mn-ea"/>
            </a:endParaRPr>
          </a:p>
        </p:txBody>
      </p:sp>
      <p:sp>
        <p:nvSpPr>
          <p:cNvPr id="29" name="Oval 7"/>
          <p:cNvSpPr>
            <a:spLocks noChangeArrowheads="1"/>
          </p:cNvSpPr>
          <p:nvPr/>
        </p:nvSpPr>
        <p:spPr bwMode="auto">
          <a:xfrm>
            <a:off x="1609726" y="2571750"/>
            <a:ext cx="85725" cy="9048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>
              <a:solidFill>
                <a:schemeClr val="bg1"/>
              </a:solidFill>
              <a:cs typeface="+mn-ea"/>
            </a:endParaRPr>
          </a:p>
        </p:txBody>
      </p:sp>
      <p:sp>
        <p:nvSpPr>
          <p:cNvPr id="30" name="Freeform 10"/>
          <p:cNvSpPr/>
          <p:nvPr/>
        </p:nvSpPr>
        <p:spPr bwMode="auto">
          <a:xfrm>
            <a:off x="2590800" y="2767014"/>
            <a:ext cx="2012950" cy="280988"/>
          </a:xfrm>
          <a:custGeom>
            <a:avLst/>
            <a:gdLst>
              <a:gd name="T0" fmla="*/ 1170 w 1268"/>
              <a:gd name="T1" fmla="*/ 177 h 177"/>
              <a:gd name="T2" fmla="*/ 0 w 1268"/>
              <a:gd name="T3" fmla="*/ 177 h 177"/>
              <a:gd name="T4" fmla="*/ 99 w 1268"/>
              <a:gd name="T5" fmla="*/ 88 h 177"/>
              <a:gd name="T6" fmla="*/ 0 w 1268"/>
              <a:gd name="T7" fmla="*/ 0 h 177"/>
              <a:gd name="T8" fmla="*/ 1170 w 1268"/>
              <a:gd name="T9" fmla="*/ 0 h 177"/>
              <a:gd name="T10" fmla="*/ 1268 w 1268"/>
              <a:gd name="T11" fmla="*/ 88 h 177"/>
              <a:gd name="T12" fmla="*/ 1170 w 1268"/>
              <a:gd name="T13" fmla="*/ 177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8" h="177">
                <a:moveTo>
                  <a:pt x="1170" y="177"/>
                </a:moveTo>
                <a:lnTo>
                  <a:pt x="0" y="177"/>
                </a:lnTo>
                <a:lnTo>
                  <a:pt x="99" y="88"/>
                </a:lnTo>
                <a:lnTo>
                  <a:pt x="0" y="0"/>
                </a:lnTo>
                <a:lnTo>
                  <a:pt x="1170" y="0"/>
                </a:lnTo>
                <a:lnTo>
                  <a:pt x="1268" y="88"/>
                </a:lnTo>
                <a:lnTo>
                  <a:pt x="1170" y="17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bg1"/>
              </a:solidFill>
              <a:latin typeface="Impact" panose="020B0806030902050204" pitchFamily="34" charset="0"/>
              <a:cs typeface="+mn-ea"/>
            </a:endParaRPr>
          </a:p>
        </p:txBody>
      </p:sp>
      <p:sp>
        <p:nvSpPr>
          <p:cNvPr id="31" name="Oval 11"/>
          <p:cNvSpPr>
            <a:spLocks noChangeArrowheads="1"/>
          </p:cNvSpPr>
          <p:nvPr/>
        </p:nvSpPr>
        <p:spPr bwMode="auto">
          <a:xfrm>
            <a:off x="3554414" y="2571750"/>
            <a:ext cx="85725" cy="9048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>
              <a:solidFill>
                <a:schemeClr val="bg1"/>
              </a:solidFill>
              <a:cs typeface="+mn-ea"/>
            </a:endParaRPr>
          </a:p>
        </p:txBody>
      </p:sp>
      <p:sp>
        <p:nvSpPr>
          <p:cNvPr id="32" name="Freeform 14"/>
          <p:cNvSpPr/>
          <p:nvPr/>
        </p:nvSpPr>
        <p:spPr bwMode="auto">
          <a:xfrm>
            <a:off x="4537075" y="2767014"/>
            <a:ext cx="2011363" cy="280988"/>
          </a:xfrm>
          <a:custGeom>
            <a:avLst/>
            <a:gdLst>
              <a:gd name="T0" fmla="*/ 1169 w 1267"/>
              <a:gd name="T1" fmla="*/ 177 h 177"/>
              <a:gd name="T2" fmla="*/ 0 w 1267"/>
              <a:gd name="T3" fmla="*/ 177 h 177"/>
              <a:gd name="T4" fmla="*/ 98 w 1267"/>
              <a:gd name="T5" fmla="*/ 88 h 177"/>
              <a:gd name="T6" fmla="*/ 0 w 1267"/>
              <a:gd name="T7" fmla="*/ 0 h 177"/>
              <a:gd name="T8" fmla="*/ 1169 w 1267"/>
              <a:gd name="T9" fmla="*/ 0 h 177"/>
              <a:gd name="T10" fmla="*/ 1267 w 1267"/>
              <a:gd name="T11" fmla="*/ 88 h 177"/>
              <a:gd name="T12" fmla="*/ 1169 w 1267"/>
              <a:gd name="T13" fmla="*/ 177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67" h="177">
                <a:moveTo>
                  <a:pt x="1169" y="177"/>
                </a:moveTo>
                <a:lnTo>
                  <a:pt x="0" y="177"/>
                </a:lnTo>
                <a:lnTo>
                  <a:pt x="98" y="88"/>
                </a:lnTo>
                <a:lnTo>
                  <a:pt x="0" y="0"/>
                </a:lnTo>
                <a:lnTo>
                  <a:pt x="1169" y="0"/>
                </a:lnTo>
                <a:lnTo>
                  <a:pt x="1267" y="88"/>
                </a:lnTo>
                <a:lnTo>
                  <a:pt x="1169" y="17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cs typeface="+mn-ea"/>
            </a:endParaRPr>
          </a:p>
        </p:txBody>
      </p:sp>
      <p:sp>
        <p:nvSpPr>
          <p:cNvPr id="33" name="Oval 15"/>
          <p:cNvSpPr>
            <a:spLocks noChangeArrowheads="1"/>
          </p:cNvSpPr>
          <p:nvPr/>
        </p:nvSpPr>
        <p:spPr bwMode="auto">
          <a:xfrm>
            <a:off x="5500688" y="2571750"/>
            <a:ext cx="85725" cy="9048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>
              <a:solidFill>
                <a:schemeClr val="bg1"/>
              </a:solidFill>
              <a:cs typeface="+mn-ea"/>
            </a:endParaRPr>
          </a:p>
        </p:txBody>
      </p:sp>
      <p:sp>
        <p:nvSpPr>
          <p:cNvPr id="34" name="Freeform 18"/>
          <p:cNvSpPr/>
          <p:nvPr/>
        </p:nvSpPr>
        <p:spPr bwMode="auto">
          <a:xfrm>
            <a:off x="6481764" y="2767014"/>
            <a:ext cx="2016125" cy="280988"/>
          </a:xfrm>
          <a:custGeom>
            <a:avLst/>
            <a:gdLst>
              <a:gd name="T0" fmla="*/ 1170 w 1270"/>
              <a:gd name="T1" fmla="*/ 177 h 177"/>
              <a:gd name="T2" fmla="*/ 0 w 1270"/>
              <a:gd name="T3" fmla="*/ 177 h 177"/>
              <a:gd name="T4" fmla="*/ 100 w 1270"/>
              <a:gd name="T5" fmla="*/ 88 h 177"/>
              <a:gd name="T6" fmla="*/ 0 w 1270"/>
              <a:gd name="T7" fmla="*/ 0 h 177"/>
              <a:gd name="T8" fmla="*/ 1170 w 1270"/>
              <a:gd name="T9" fmla="*/ 0 h 177"/>
              <a:gd name="T10" fmla="*/ 1270 w 1270"/>
              <a:gd name="T11" fmla="*/ 88 h 177"/>
              <a:gd name="T12" fmla="*/ 1170 w 1270"/>
              <a:gd name="T13" fmla="*/ 177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70" h="177">
                <a:moveTo>
                  <a:pt x="1170" y="177"/>
                </a:moveTo>
                <a:lnTo>
                  <a:pt x="0" y="177"/>
                </a:lnTo>
                <a:lnTo>
                  <a:pt x="100" y="88"/>
                </a:lnTo>
                <a:lnTo>
                  <a:pt x="0" y="0"/>
                </a:lnTo>
                <a:lnTo>
                  <a:pt x="1170" y="0"/>
                </a:lnTo>
                <a:lnTo>
                  <a:pt x="1270" y="88"/>
                </a:lnTo>
                <a:lnTo>
                  <a:pt x="1170" y="17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 flip="none" rotWithShape="1">
                <a:gsLst>
                  <a:gs pos="0">
                    <a:schemeClr val="lt1">
                      <a:shade val="30000"/>
                      <a:satMod val="115000"/>
                    </a:schemeClr>
                  </a:gs>
                  <a:gs pos="50000">
                    <a:schemeClr val="lt1">
                      <a:shade val="67500"/>
                      <a:satMod val="115000"/>
                    </a:schemeClr>
                  </a:gs>
                  <a:gs pos="100000">
                    <a:schemeClr val="lt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cs typeface="+mn-ea"/>
            </a:endParaRPr>
          </a:p>
        </p:txBody>
      </p:sp>
      <p:sp>
        <p:nvSpPr>
          <p:cNvPr id="35" name="Oval 19"/>
          <p:cNvSpPr>
            <a:spLocks noChangeArrowheads="1"/>
          </p:cNvSpPr>
          <p:nvPr/>
        </p:nvSpPr>
        <p:spPr bwMode="auto">
          <a:xfrm>
            <a:off x="7445376" y="2571750"/>
            <a:ext cx="88900" cy="9048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00">
              <a:solidFill>
                <a:schemeClr val="bg1"/>
              </a:solidFill>
              <a:cs typeface="+mn-ea"/>
            </a:endParaRPr>
          </a:p>
        </p:txBody>
      </p:sp>
      <p:sp>
        <p:nvSpPr>
          <p:cNvPr id="36" name="Rectangle 26"/>
          <p:cNvSpPr>
            <a:spLocks noChangeArrowheads="1"/>
          </p:cNvSpPr>
          <p:nvPr/>
        </p:nvSpPr>
        <p:spPr bwMode="auto">
          <a:xfrm>
            <a:off x="791196" y="3397252"/>
            <a:ext cx="1721196" cy="768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l"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1000">
                <a:latin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  <a:sym typeface="Lato Light" charset="0"/>
            </a:endParaRPr>
          </a:p>
        </p:txBody>
      </p:sp>
      <p:sp>
        <p:nvSpPr>
          <p:cNvPr id="37" name="Rectangle 27"/>
          <p:cNvSpPr>
            <a:spLocks noChangeArrowheads="1"/>
          </p:cNvSpPr>
          <p:nvPr/>
        </p:nvSpPr>
        <p:spPr bwMode="auto">
          <a:xfrm>
            <a:off x="2737207" y="3397252"/>
            <a:ext cx="1721196" cy="768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l"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1000">
                <a:latin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  <a:sym typeface="Lato Light" charset="0"/>
            </a:endParaRPr>
          </a:p>
        </p:txBody>
      </p:sp>
      <p:sp>
        <p:nvSpPr>
          <p:cNvPr id="38" name="Rectangle 28"/>
          <p:cNvSpPr>
            <a:spLocks noChangeArrowheads="1"/>
          </p:cNvSpPr>
          <p:nvPr/>
        </p:nvSpPr>
        <p:spPr bwMode="auto">
          <a:xfrm>
            <a:off x="4683218" y="3397252"/>
            <a:ext cx="1721196" cy="768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l"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1000">
                <a:latin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  <a:sym typeface="Lato Light" charset="0"/>
            </a:endParaRPr>
          </a:p>
        </p:txBody>
      </p:sp>
      <p:sp>
        <p:nvSpPr>
          <p:cNvPr id="39" name="Rectangle 29"/>
          <p:cNvSpPr>
            <a:spLocks noChangeArrowheads="1"/>
          </p:cNvSpPr>
          <p:nvPr/>
        </p:nvSpPr>
        <p:spPr bwMode="auto">
          <a:xfrm>
            <a:off x="6629228" y="3397252"/>
            <a:ext cx="1721196" cy="768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l"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1000">
                <a:latin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  <a:sym typeface="Lato Light" charset="0"/>
            </a:endParaRPr>
          </a:p>
        </p:txBody>
      </p:sp>
      <p:sp>
        <p:nvSpPr>
          <p:cNvPr id="40" name="Rectangle 30"/>
          <p:cNvSpPr>
            <a:spLocks noChangeArrowheads="1"/>
          </p:cNvSpPr>
          <p:nvPr/>
        </p:nvSpPr>
        <p:spPr bwMode="auto">
          <a:xfrm>
            <a:off x="1412876" y="2805942"/>
            <a:ext cx="488950" cy="203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100" dirty="0" smtClean="0">
                <a:solidFill>
                  <a:schemeClr val="bg1"/>
                </a:solidFill>
                <a:latin typeface="Impact" panose="020B0806030902050204" pitchFamily="34" charset="0"/>
                <a:cs typeface="+mn-ea"/>
              </a:rPr>
              <a:t>01</a:t>
            </a:r>
            <a:endParaRPr lang="zh-CN" altLang="en-US" sz="1100" dirty="0">
              <a:solidFill>
                <a:schemeClr val="bg1"/>
              </a:solidFill>
              <a:latin typeface="Impact" panose="020B0806030902050204" pitchFamily="34" charset="0"/>
              <a:cs typeface="+mn-ea"/>
            </a:endParaRPr>
          </a:p>
        </p:txBody>
      </p:sp>
      <p:sp>
        <p:nvSpPr>
          <p:cNvPr id="41" name="Rectangle 31"/>
          <p:cNvSpPr>
            <a:spLocks noChangeArrowheads="1"/>
          </p:cNvSpPr>
          <p:nvPr/>
        </p:nvSpPr>
        <p:spPr bwMode="auto">
          <a:xfrm>
            <a:off x="3355976" y="2805942"/>
            <a:ext cx="488950" cy="203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100" dirty="0" smtClean="0">
                <a:solidFill>
                  <a:schemeClr val="bg1"/>
                </a:solidFill>
                <a:latin typeface="Impact" panose="020B0806030902050204" pitchFamily="34" charset="0"/>
                <a:cs typeface="+mn-ea"/>
              </a:rPr>
              <a:t>02</a:t>
            </a:r>
            <a:endParaRPr lang="zh-CN" altLang="en-US" sz="1100" dirty="0">
              <a:solidFill>
                <a:schemeClr val="bg1"/>
              </a:solidFill>
              <a:latin typeface="Impact" panose="020B0806030902050204" pitchFamily="34" charset="0"/>
              <a:cs typeface="+mn-ea"/>
            </a:endParaRPr>
          </a:p>
        </p:txBody>
      </p:sp>
      <p:sp>
        <p:nvSpPr>
          <p:cNvPr id="42" name="Rectangle 32"/>
          <p:cNvSpPr>
            <a:spLocks noChangeArrowheads="1"/>
          </p:cNvSpPr>
          <p:nvPr/>
        </p:nvSpPr>
        <p:spPr bwMode="auto">
          <a:xfrm>
            <a:off x="5305425" y="2805942"/>
            <a:ext cx="488950" cy="203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100" dirty="0" smtClean="0">
                <a:solidFill>
                  <a:schemeClr val="bg1"/>
                </a:solidFill>
                <a:latin typeface="Impact" panose="020B0806030902050204" pitchFamily="34" charset="0"/>
                <a:cs typeface="+mn-ea"/>
              </a:rPr>
              <a:t>03</a:t>
            </a:r>
            <a:endParaRPr lang="zh-CN" altLang="en-US" sz="1100" dirty="0">
              <a:solidFill>
                <a:schemeClr val="bg1"/>
              </a:solidFill>
              <a:latin typeface="Impact" panose="020B0806030902050204" pitchFamily="34" charset="0"/>
              <a:cs typeface="+mn-ea"/>
            </a:endParaRPr>
          </a:p>
        </p:txBody>
      </p:sp>
      <p:sp>
        <p:nvSpPr>
          <p:cNvPr id="43" name="Rectangle 33"/>
          <p:cNvSpPr>
            <a:spLocks noChangeArrowheads="1"/>
          </p:cNvSpPr>
          <p:nvPr/>
        </p:nvSpPr>
        <p:spPr bwMode="auto">
          <a:xfrm>
            <a:off x="7248525" y="2805942"/>
            <a:ext cx="488950" cy="203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en-US" altLang="zh-CN" sz="1100" dirty="0" smtClean="0">
                <a:solidFill>
                  <a:schemeClr val="bg1"/>
                </a:solidFill>
                <a:latin typeface="Impact" panose="020B0806030902050204" pitchFamily="34" charset="0"/>
                <a:cs typeface="+mn-ea"/>
              </a:rPr>
              <a:t>04</a:t>
            </a:r>
            <a:endParaRPr lang="zh-CN" altLang="en-US" sz="1100" dirty="0">
              <a:solidFill>
                <a:schemeClr val="bg1"/>
              </a:solidFill>
              <a:latin typeface="Impact" panose="020B0806030902050204" pitchFamily="34" charset="0"/>
              <a:cs typeface="+mn-ea"/>
            </a:endParaRPr>
          </a:p>
        </p:txBody>
      </p:sp>
      <p:sp>
        <p:nvSpPr>
          <p:cNvPr id="44" name="Freeform 22"/>
          <p:cNvSpPr>
            <a:spLocks noEditPoints="1"/>
          </p:cNvSpPr>
          <p:nvPr/>
        </p:nvSpPr>
        <p:spPr bwMode="auto">
          <a:xfrm>
            <a:off x="1555750" y="2005014"/>
            <a:ext cx="190500" cy="192088"/>
          </a:xfrm>
          <a:custGeom>
            <a:avLst/>
            <a:gdLst>
              <a:gd name="T0" fmla="*/ 3 w 60"/>
              <a:gd name="T1" fmla="*/ 0 h 60"/>
              <a:gd name="T2" fmla="*/ 60 w 60"/>
              <a:gd name="T3" fmla="*/ 2 h 60"/>
              <a:gd name="T4" fmla="*/ 60 w 60"/>
              <a:gd name="T5" fmla="*/ 58 h 60"/>
              <a:gd name="T6" fmla="*/ 58 w 60"/>
              <a:gd name="T7" fmla="*/ 60 h 60"/>
              <a:gd name="T8" fmla="*/ 0 w 60"/>
              <a:gd name="T9" fmla="*/ 58 h 60"/>
              <a:gd name="T10" fmla="*/ 0 w 60"/>
              <a:gd name="T11" fmla="*/ 2 h 60"/>
              <a:gd name="T12" fmla="*/ 31 w 60"/>
              <a:gd name="T13" fmla="*/ 44 h 60"/>
              <a:gd name="T14" fmla="*/ 33 w 60"/>
              <a:gd name="T15" fmla="*/ 49 h 60"/>
              <a:gd name="T16" fmla="*/ 47 w 60"/>
              <a:gd name="T17" fmla="*/ 48 h 60"/>
              <a:gd name="T18" fmla="*/ 46 w 60"/>
              <a:gd name="T19" fmla="*/ 35 h 60"/>
              <a:gd name="T20" fmla="*/ 37 w 60"/>
              <a:gd name="T21" fmla="*/ 34 h 60"/>
              <a:gd name="T22" fmla="*/ 47 w 60"/>
              <a:gd name="T23" fmla="*/ 29 h 60"/>
              <a:gd name="T24" fmla="*/ 34 w 60"/>
              <a:gd name="T25" fmla="*/ 24 h 60"/>
              <a:gd name="T26" fmla="*/ 35 w 60"/>
              <a:gd name="T27" fmla="*/ 39 h 60"/>
              <a:gd name="T28" fmla="*/ 42 w 60"/>
              <a:gd name="T29" fmla="*/ 38 h 60"/>
              <a:gd name="T30" fmla="*/ 42 w 60"/>
              <a:gd name="T31" fmla="*/ 46 h 60"/>
              <a:gd name="T32" fmla="*/ 37 w 60"/>
              <a:gd name="T33" fmla="*/ 46 h 60"/>
              <a:gd name="T34" fmla="*/ 31 w 60"/>
              <a:gd name="T35" fmla="*/ 44 h 60"/>
              <a:gd name="T36" fmla="*/ 23 w 60"/>
              <a:gd name="T37" fmla="*/ 51 h 60"/>
              <a:gd name="T38" fmla="*/ 19 w 60"/>
              <a:gd name="T39" fmla="*/ 24 h 60"/>
              <a:gd name="T40" fmla="*/ 11 w 60"/>
              <a:gd name="T41" fmla="*/ 31 h 60"/>
              <a:gd name="T42" fmla="*/ 18 w 60"/>
              <a:gd name="T43" fmla="*/ 31 h 60"/>
              <a:gd name="T44" fmla="*/ 23 w 60"/>
              <a:gd name="T45" fmla="*/ 51 h 60"/>
              <a:gd name="T46" fmla="*/ 5 w 60"/>
              <a:gd name="T47" fmla="*/ 15 h 60"/>
              <a:gd name="T48" fmla="*/ 56 w 60"/>
              <a:gd name="T49" fmla="*/ 5 h 60"/>
              <a:gd name="T50" fmla="*/ 51 w 60"/>
              <a:gd name="T51" fmla="*/ 8 h 60"/>
              <a:gd name="T52" fmla="*/ 47 w 60"/>
              <a:gd name="T53" fmla="*/ 8 h 60"/>
              <a:gd name="T54" fmla="*/ 39 w 60"/>
              <a:gd name="T55" fmla="*/ 5 h 60"/>
              <a:gd name="T56" fmla="*/ 37 w 60"/>
              <a:gd name="T57" fmla="*/ 10 h 60"/>
              <a:gd name="T58" fmla="*/ 34 w 60"/>
              <a:gd name="T59" fmla="*/ 5 h 60"/>
              <a:gd name="T60" fmla="*/ 26 w 60"/>
              <a:gd name="T61" fmla="*/ 8 h 60"/>
              <a:gd name="T62" fmla="*/ 22 w 60"/>
              <a:gd name="T63" fmla="*/ 8 h 60"/>
              <a:gd name="T64" fmla="*/ 14 w 60"/>
              <a:gd name="T65" fmla="*/ 5 h 60"/>
              <a:gd name="T66" fmla="*/ 12 w 60"/>
              <a:gd name="T67" fmla="*/ 10 h 60"/>
              <a:gd name="T68" fmla="*/ 10 w 60"/>
              <a:gd name="T69" fmla="*/ 5 h 60"/>
              <a:gd name="T70" fmla="*/ 5 w 60"/>
              <a:gd name="T71" fmla="*/ 15 h 60"/>
              <a:gd name="T72" fmla="*/ 56 w 60"/>
              <a:gd name="T73" fmla="*/ 18 h 60"/>
              <a:gd name="T74" fmla="*/ 5 w 60"/>
              <a:gd name="T75" fmla="*/ 55 h 60"/>
              <a:gd name="T76" fmla="*/ 56 w 60"/>
              <a:gd name="T77" fmla="*/ 18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60" h="60">
                <a:moveTo>
                  <a:pt x="3" y="0"/>
                </a:moveTo>
                <a:cubicBezTo>
                  <a:pt x="3" y="0"/>
                  <a:pt x="3" y="0"/>
                  <a:pt x="3" y="0"/>
                </a:cubicBezTo>
                <a:cubicBezTo>
                  <a:pt x="58" y="0"/>
                  <a:pt x="58" y="0"/>
                  <a:pt x="58" y="0"/>
                </a:cubicBezTo>
                <a:cubicBezTo>
                  <a:pt x="59" y="0"/>
                  <a:pt x="60" y="1"/>
                  <a:pt x="60" y="2"/>
                </a:cubicBezTo>
                <a:cubicBezTo>
                  <a:pt x="60" y="2"/>
                  <a:pt x="60" y="2"/>
                  <a:pt x="60" y="2"/>
                </a:cubicBezTo>
                <a:cubicBezTo>
                  <a:pt x="60" y="58"/>
                  <a:pt x="60" y="58"/>
                  <a:pt x="60" y="58"/>
                </a:cubicBezTo>
                <a:cubicBezTo>
                  <a:pt x="60" y="59"/>
                  <a:pt x="59" y="60"/>
                  <a:pt x="58" y="60"/>
                </a:cubicBezTo>
                <a:cubicBezTo>
                  <a:pt x="58" y="60"/>
                  <a:pt x="58" y="60"/>
                  <a:pt x="58" y="60"/>
                </a:cubicBezTo>
                <a:cubicBezTo>
                  <a:pt x="3" y="60"/>
                  <a:pt x="3" y="60"/>
                  <a:pt x="3" y="60"/>
                </a:cubicBezTo>
                <a:cubicBezTo>
                  <a:pt x="1" y="60"/>
                  <a:pt x="0" y="59"/>
                  <a:pt x="0" y="58"/>
                </a:cubicBezTo>
                <a:cubicBezTo>
                  <a:pt x="0" y="58"/>
                  <a:pt x="0" y="58"/>
                  <a:pt x="0" y="58"/>
                </a:cubicBezTo>
                <a:cubicBezTo>
                  <a:pt x="0" y="2"/>
                  <a:pt x="0" y="2"/>
                  <a:pt x="0" y="2"/>
                </a:cubicBezTo>
                <a:cubicBezTo>
                  <a:pt x="0" y="1"/>
                  <a:pt x="1" y="0"/>
                  <a:pt x="3" y="0"/>
                </a:cubicBezTo>
                <a:close/>
                <a:moveTo>
                  <a:pt x="31" y="44"/>
                </a:moveTo>
                <a:cubicBezTo>
                  <a:pt x="31" y="44"/>
                  <a:pt x="31" y="44"/>
                  <a:pt x="31" y="44"/>
                </a:cubicBezTo>
                <a:cubicBezTo>
                  <a:pt x="31" y="46"/>
                  <a:pt x="32" y="48"/>
                  <a:pt x="33" y="49"/>
                </a:cubicBezTo>
                <a:cubicBezTo>
                  <a:pt x="35" y="50"/>
                  <a:pt x="37" y="51"/>
                  <a:pt x="40" y="51"/>
                </a:cubicBezTo>
                <a:cubicBezTo>
                  <a:pt x="43" y="51"/>
                  <a:pt x="45" y="50"/>
                  <a:pt x="47" y="48"/>
                </a:cubicBezTo>
                <a:cubicBezTo>
                  <a:pt x="48" y="46"/>
                  <a:pt x="49" y="44"/>
                  <a:pt x="49" y="42"/>
                </a:cubicBezTo>
                <a:cubicBezTo>
                  <a:pt x="49" y="39"/>
                  <a:pt x="48" y="37"/>
                  <a:pt x="46" y="35"/>
                </a:cubicBezTo>
                <a:cubicBezTo>
                  <a:pt x="45" y="34"/>
                  <a:pt x="43" y="33"/>
                  <a:pt x="41" y="33"/>
                </a:cubicBezTo>
                <a:cubicBezTo>
                  <a:pt x="39" y="33"/>
                  <a:pt x="38" y="33"/>
                  <a:pt x="37" y="34"/>
                </a:cubicBezTo>
                <a:cubicBezTo>
                  <a:pt x="38" y="29"/>
                  <a:pt x="38" y="29"/>
                  <a:pt x="38" y="29"/>
                </a:cubicBezTo>
                <a:cubicBezTo>
                  <a:pt x="47" y="29"/>
                  <a:pt x="47" y="29"/>
                  <a:pt x="47" y="29"/>
                </a:cubicBezTo>
                <a:cubicBezTo>
                  <a:pt x="47" y="24"/>
                  <a:pt x="47" y="24"/>
                  <a:pt x="47" y="24"/>
                </a:cubicBezTo>
                <a:cubicBezTo>
                  <a:pt x="34" y="24"/>
                  <a:pt x="34" y="24"/>
                  <a:pt x="34" y="24"/>
                </a:cubicBezTo>
                <a:cubicBezTo>
                  <a:pt x="31" y="38"/>
                  <a:pt x="31" y="38"/>
                  <a:pt x="31" y="38"/>
                </a:cubicBezTo>
                <a:cubicBezTo>
                  <a:pt x="35" y="39"/>
                  <a:pt x="35" y="39"/>
                  <a:pt x="35" y="39"/>
                </a:cubicBezTo>
                <a:cubicBezTo>
                  <a:pt x="37" y="38"/>
                  <a:pt x="38" y="37"/>
                  <a:pt x="39" y="37"/>
                </a:cubicBezTo>
                <a:cubicBezTo>
                  <a:pt x="41" y="37"/>
                  <a:pt x="42" y="37"/>
                  <a:pt x="42" y="38"/>
                </a:cubicBezTo>
                <a:cubicBezTo>
                  <a:pt x="43" y="39"/>
                  <a:pt x="43" y="40"/>
                  <a:pt x="43" y="42"/>
                </a:cubicBezTo>
                <a:cubicBezTo>
                  <a:pt x="43" y="44"/>
                  <a:pt x="43" y="45"/>
                  <a:pt x="42" y="46"/>
                </a:cubicBezTo>
                <a:cubicBezTo>
                  <a:pt x="42" y="47"/>
                  <a:pt x="41" y="47"/>
                  <a:pt x="40" y="47"/>
                </a:cubicBezTo>
                <a:cubicBezTo>
                  <a:pt x="39" y="47"/>
                  <a:pt x="38" y="47"/>
                  <a:pt x="37" y="46"/>
                </a:cubicBezTo>
                <a:cubicBezTo>
                  <a:pt x="36" y="45"/>
                  <a:pt x="36" y="44"/>
                  <a:pt x="36" y="43"/>
                </a:cubicBezTo>
                <a:cubicBezTo>
                  <a:pt x="31" y="44"/>
                  <a:pt x="31" y="44"/>
                  <a:pt x="31" y="44"/>
                </a:cubicBezTo>
                <a:close/>
                <a:moveTo>
                  <a:pt x="23" y="51"/>
                </a:moveTo>
                <a:cubicBezTo>
                  <a:pt x="23" y="51"/>
                  <a:pt x="23" y="51"/>
                  <a:pt x="23" y="51"/>
                </a:cubicBezTo>
                <a:cubicBezTo>
                  <a:pt x="23" y="24"/>
                  <a:pt x="23" y="24"/>
                  <a:pt x="23" y="24"/>
                </a:cubicBezTo>
                <a:cubicBezTo>
                  <a:pt x="19" y="24"/>
                  <a:pt x="19" y="24"/>
                  <a:pt x="19" y="24"/>
                </a:cubicBezTo>
                <a:cubicBezTo>
                  <a:pt x="18" y="26"/>
                  <a:pt x="17" y="27"/>
                  <a:pt x="16" y="28"/>
                </a:cubicBezTo>
                <a:cubicBezTo>
                  <a:pt x="14" y="29"/>
                  <a:pt x="13" y="30"/>
                  <a:pt x="11" y="31"/>
                </a:cubicBezTo>
                <a:cubicBezTo>
                  <a:pt x="11" y="35"/>
                  <a:pt x="11" y="35"/>
                  <a:pt x="11" y="35"/>
                </a:cubicBezTo>
                <a:cubicBezTo>
                  <a:pt x="14" y="34"/>
                  <a:pt x="16" y="33"/>
                  <a:pt x="18" y="31"/>
                </a:cubicBezTo>
                <a:cubicBezTo>
                  <a:pt x="18" y="51"/>
                  <a:pt x="18" y="51"/>
                  <a:pt x="18" y="51"/>
                </a:cubicBezTo>
                <a:cubicBezTo>
                  <a:pt x="23" y="51"/>
                  <a:pt x="23" y="51"/>
                  <a:pt x="23" y="51"/>
                </a:cubicBezTo>
                <a:close/>
                <a:moveTo>
                  <a:pt x="5" y="15"/>
                </a:moveTo>
                <a:cubicBezTo>
                  <a:pt x="5" y="15"/>
                  <a:pt x="5" y="15"/>
                  <a:pt x="5" y="15"/>
                </a:cubicBezTo>
                <a:cubicBezTo>
                  <a:pt x="56" y="15"/>
                  <a:pt x="56" y="15"/>
                  <a:pt x="56" y="15"/>
                </a:cubicBezTo>
                <a:cubicBezTo>
                  <a:pt x="56" y="5"/>
                  <a:pt x="56" y="5"/>
                  <a:pt x="56" y="5"/>
                </a:cubicBezTo>
                <a:cubicBezTo>
                  <a:pt x="51" y="5"/>
                  <a:pt x="51" y="5"/>
                  <a:pt x="51" y="5"/>
                </a:cubicBezTo>
                <a:cubicBezTo>
                  <a:pt x="51" y="8"/>
                  <a:pt x="51" y="8"/>
                  <a:pt x="51" y="8"/>
                </a:cubicBezTo>
                <a:cubicBezTo>
                  <a:pt x="51" y="9"/>
                  <a:pt x="50" y="10"/>
                  <a:pt x="49" y="10"/>
                </a:cubicBezTo>
                <a:cubicBezTo>
                  <a:pt x="48" y="10"/>
                  <a:pt x="47" y="9"/>
                  <a:pt x="47" y="8"/>
                </a:cubicBezTo>
                <a:cubicBezTo>
                  <a:pt x="47" y="5"/>
                  <a:pt x="47" y="5"/>
                  <a:pt x="47" y="5"/>
                </a:cubicBezTo>
                <a:cubicBezTo>
                  <a:pt x="39" y="5"/>
                  <a:pt x="39" y="5"/>
                  <a:pt x="39" y="5"/>
                </a:cubicBezTo>
                <a:cubicBezTo>
                  <a:pt x="39" y="8"/>
                  <a:pt x="39" y="8"/>
                  <a:pt x="39" y="8"/>
                </a:cubicBezTo>
                <a:cubicBezTo>
                  <a:pt x="39" y="9"/>
                  <a:pt x="38" y="10"/>
                  <a:pt x="37" y="10"/>
                </a:cubicBezTo>
                <a:cubicBezTo>
                  <a:pt x="35" y="10"/>
                  <a:pt x="34" y="9"/>
                  <a:pt x="34" y="8"/>
                </a:cubicBezTo>
                <a:cubicBezTo>
                  <a:pt x="34" y="5"/>
                  <a:pt x="34" y="5"/>
                  <a:pt x="34" y="5"/>
                </a:cubicBezTo>
                <a:cubicBezTo>
                  <a:pt x="26" y="5"/>
                  <a:pt x="26" y="5"/>
                  <a:pt x="26" y="5"/>
                </a:cubicBezTo>
                <a:cubicBezTo>
                  <a:pt x="26" y="8"/>
                  <a:pt x="26" y="8"/>
                  <a:pt x="26" y="8"/>
                </a:cubicBezTo>
                <a:cubicBezTo>
                  <a:pt x="26" y="9"/>
                  <a:pt x="25" y="10"/>
                  <a:pt x="24" y="10"/>
                </a:cubicBezTo>
                <a:cubicBezTo>
                  <a:pt x="23" y="10"/>
                  <a:pt x="22" y="9"/>
                  <a:pt x="22" y="8"/>
                </a:cubicBezTo>
                <a:cubicBezTo>
                  <a:pt x="22" y="5"/>
                  <a:pt x="22" y="5"/>
                  <a:pt x="22" y="5"/>
                </a:cubicBezTo>
                <a:cubicBezTo>
                  <a:pt x="14" y="5"/>
                  <a:pt x="14" y="5"/>
                  <a:pt x="14" y="5"/>
                </a:cubicBezTo>
                <a:cubicBezTo>
                  <a:pt x="14" y="8"/>
                  <a:pt x="14" y="8"/>
                  <a:pt x="14" y="8"/>
                </a:cubicBezTo>
                <a:cubicBezTo>
                  <a:pt x="14" y="9"/>
                  <a:pt x="13" y="10"/>
                  <a:pt x="12" y="10"/>
                </a:cubicBezTo>
                <a:cubicBezTo>
                  <a:pt x="11" y="10"/>
                  <a:pt x="10" y="9"/>
                  <a:pt x="10" y="8"/>
                </a:cubicBezTo>
                <a:cubicBezTo>
                  <a:pt x="10" y="5"/>
                  <a:pt x="10" y="5"/>
                  <a:pt x="10" y="5"/>
                </a:cubicBezTo>
                <a:cubicBezTo>
                  <a:pt x="5" y="5"/>
                  <a:pt x="5" y="5"/>
                  <a:pt x="5" y="5"/>
                </a:cubicBezTo>
                <a:cubicBezTo>
                  <a:pt x="5" y="15"/>
                  <a:pt x="5" y="15"/>
                  <a:pt x="5" y="15"/>
                </a:cubicBezTo>
                <a:close/>
                <a:moveTo>
                  <a:pt x="56" y="18"/>
                </a:moveTo>
                <a:cubicBezTo>
                  <a:pt x="56" y="18"/>
                  <a:pt x="56" y="18"/>
                  <a:pt x="56" y="18"/>
                </a:cubicBezTo>
                <a:cubicBezTo>
                  <a:pt x="5" y="18"/>
                  <a:pt x="5" y="18"/>
                  <a:pt x="5" y="18"/>
                </a:cubicBezTo>
                <a:cubicBezTo>
                  <a:pt x="5" y="55"/>
                  <a:pt x="5" y="55"/>
                  <a:pt x="5" y="55"/>
                </a:cubicBezTo>
                <a:cubicBezTo>
                  <a:pt x="56" y="55"/>
                  <a:pt x="56" y="55"/>
                  <a:pt x="56" y="55"/>
                </a:cubicBezTo>
                <a:cubicBezTo>
                  <a:pt x="56" y="18"/>
                  <a:pt x="56" y="18"/>
                  <a:pt x="56" y="1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bg1"/>
              </a:solidFill>
              <a:cs typeface="+mn-ea"/>
            </a:endParaRPr>
          </a:p>
        </p:txBody>
      </p:sp>
      <p:sp>
        <p:nvSpPr>
          <p:cNvPr id="45" name="Freeform 23"/>
          <p:cNvSpPr>
            <a:spLocks noEditPoints="1"/>
          </p:cNvSpPr>
          <p:nvPr/>
        </p:nvSpPr>
        <p:spPr bwMode="auto">
          <a:xfrm>
            <a:off x="5449888" y="2005014"/>
            <a:ext cx="190500" cy="192088"/>
          </a:xfrm>
          <a:custGeom>
            <a:avLst/>
            <a:gdLst>
              <a:gd name="T0" fmla="*/ 54 w 60"/>
              <a:gd name="T1" fmla="*/ 17 h 60"/>
              <a:gd name="T2" fmla="*/ 54 w 60"/>
              <a:gd name="T3" fmla="*/ 25 h 60"/>
              <a:gd name="T4" fmla="*/ 54 w 60"/>
              <a:gd name="T5" fmla="*/ 35 h 60"/>
              <a:gd name="T6" fmla="*/ 44 w 60"/>
              <a:gd name="T7" fmla="*/ 51 h 60"/>
              <a:gd name="T8" fmla="*/ 35 w 60"/>
              <a:gd name="T9" fmla="*/ 55 h 60"/>
              <a:gd name="T10" fmla="*/ 25 w 60"/>
              <a:gd name="T11" fmla="*/ 55 h 60"/>
              <a:gd name="T12" fmla="*/ 4 w 60"/>
              <a:gd name="T13" fmla="*/ 30 h 60"/>
              <a:gd name="T14" fmla="*/ 25 w 60"/>
              <a:gd name="T15" fmla="*/ 5 h 60"/>
              <a:gd name="T16" fmla="*/ 35 w 60"/>
              <a:gd name="T17" fmla="*/ 5 h 60"/>
              <a:gd name="T18" fmla="*/ 42 w 60"/>
              <a:gd name="T19" fmla="*/ 6 h 60"/>
              <a:gd name="T20" fmla="*/ 36 w 60"/>
              <a:gd name="T21" fmla="*/ 1 h 60"/>
              <a:gd name="T22" fmla="*/ 24 w 60"/>
              <a:gd name="T23" fmla="*/ 1 h 60"/>
              <a:gd name="T24" fmla="*/ 13 w 60"/>
              <a:gd name="T25" fmla="*/ 5 h 60"/>
              <a:gd name="T26" fmla="*/ 0 w 60"/>
              <a:gd name="T27" fmla="*/ 36 h 60"/>
              <a:gd name="T28" fmla="*/ 36 w 60"/>
              <a:gd name="T29" fmla="*/ 59 h 60"/>
              <a:gd name="T30" fmla="*/ 46 w 60"/>
              <a:gd name="T31" fmla="*/ 55 h 60"/>
              <a:gd name="T32" fmla="*/ 59 w 60"/>
              <a:gd name="T33" fmla="*/ 36 h 60"/>
              <a:gd name="T34" fmla="*/ 59 w 60"/>
              <a:gd name="T35" fmla="*/ 24 h 60"/>
              <a:gd name="T36" fmla="*/ 41 w 60"/>
              <a:gd name="T37" fmla="*/ 11 h 60"/>
              <a:gd name="T38" fmla="*/ 40 w 60"/>
              <a:gd name="T39" fmla="*/ 12 h 60"/>
              <a:gd name="T40" fmla="*/ 36 w 60"/>
              <a:gd name="T41" fmla="*/ 21 h 60"/>
              <a:gd name="T42" fmla="*/ 18 w 60"/>
              <a:gd name="T43" fmla="*/ 30 h 60"/>
              <a:gd name="T44" fmla="*/ 41 w 60"/>
              <a:gd name="T45" fmla="*/ 30 h 60"/>
              <a:gd name="T46" fmla="*/ 42 w 60"/>
              <a:gd name="T47" fmla="*/ 19 h 60"/>
              <a:gd name="T48" fmla="*/ 49 w 60"/>
              <a:gd name="T49" fmla="*/ 19 h 60"/>
              <a:gd name="T50" fmla="*/ 59 w 60"/>
              <a:gd name="T51" fmla="*/ 8 h 60"/>
              <a:gd name="T52" fmla="*/ 58 w 60"/>
              <a:gd name="T53" fmla="*/ 6 h 60"/>
              <a:gd name="T54" fmla="*/ 54 w 60"/>
              <a:gd name="T55" fmla="*/ 1 h 60"/>
              <a:gd name="T56" fmla="*/ 51 w 60"/>
              <a:gd name="T57" fmla="*/ 0 h 60"/>
              <a:gd name="T58" fmla="*/ 41 w 60"/>
              <a:gd name="T59" fmla="*/ 11 h 60"/>
              <a:gd name="T60" fmla="*/ 30 w 60"/>
              <a:gd name="T61" fmla="*/ 39 h 60"/>
              <a:gd name="T62" fmla="*/ 30 w 60"/>
              <a:gd name="T63" fmla="*/ 22 h 60"/>
              <a:gd name="T64" fmla="*/ 30 w 60"/>
              <a:gd name="T65" fmla="*/ 28 h 60"/>
              <a:gd name="T66" fmla="*/ 27 w 60"/>
              <a:gd name="T67" fmla="*/ 30 h 60"/>
              <a:gd name="T68" fmla="*/ 32 w 60"/>
              <a:gd name="T69" fmla="*/ 30 h 60"/>
              <a:gd name="T70" fmla="*/ 36 w 60"/>
              <a:gd name="T71" fmla="*/ 25 h 60"/>
              <a:gd name="T72" fmla="*/ 30 w 60"/>
              <a:gd name="T73" fmla="*/ 39 h 60"/>
              <a:gd name="T74" fmla="*/ 53 w 60"/>
              <a:gd name="T75" fmla="*/ 9 h 60"/>
              <a:gd name="T76" fmla="*/ 47 w 60"/>
              <a:gd name="T77" fmla="*/ 17 h 60"/>
              <a:gd name="T78" fmla="*/ 53 w 60"/>
              <a:gd name="T79" fmla="*/ 9 h 60"/>
              <a:gd name="T80" fmla="*/ 43 w 60"/>
              <a:gd name="T81" fmla="*/ 12 h 60"/>
              <a:gd name="T82" fmla="*/ 51 w 60"/>
              <a:gd name="T83" fmla="*/ 7 h 60"/>
              <a:gd name="T84" fmla="*/ 43 w 60"/>
              <a:gd name="T85" fmla="*/ 12 h 60"/>
              <a:gd name="T86" fmla="*/ 26 w 60"/>
              <a:gd name="T87" fmla="*/ 13 h 60"/>
              <a:gd name="T88" fmla="*/ 33 w 60"/>
              <a:gd name="T89" fmla="*/ 13 h 60"/>
              <a:gd name="T90" fmla="*/ 38 w 60"/>
              <a:gd name="T91" fmla="*/ 13 h 60"/>
              <a:gd name="T92" fmla="*/ 34 w 60"/>
              <a:gd name="T93" fmla="*/ 10 h 60"/>
              <a:gd name="T94" fmla="*/ 26 w 60"/>
              <a:gd name="T95" fmla="*/ 10 h 60"/>
              <a:gd name="T96" fmla="*/ 10 w 60"/>
              <a:gd name="T97" fmla="*/ 34 h 60"/>
              <a:gd name="T98" fmla="*/ 30 w 60"/>
              <a:gd name="T99" fmla="*/ 50 h 60"/>
              <a:gd name="T100" fmla="*/ 37 w 60"/>
              <a:gd name="T101" fmla="*/ 49 h 60"/>
              <a:gd name="T102" fmla="*/ 50 w 60"/>
              <a:gd name="T103" fmla="*/ 30 h 60"/>
              <a:gd name="T104" fmla="*/ 48 w 60"/>
              <a:gd name="T105" fmla="*/ 22 h 60"/>
              <a:gd name="T106" fmla="*/ 46 w 60"/>
              <a:gd name="T107" fmla="*/ 23 h 60"/>
              <a:gd name="T108" fmla="*/ 47 w 60"/>
              <a:gd name="T109" fmla="*/ 30 h 60"/>
              <a:gd name="T110" fmla="*/ 26 w 60"/>
              <a:gd name="T111" fmla="*/ 47 h 60"/>
              <a:gd name="T112" fmla="*/ 12 w 60"/>
              <a:gd name="T113" fmla="*/ 30 h 60"/>
              <a:gd name="T114" fmla="*/ 26 w 60"/>
              <a:gd name="T115" fmla="*/ 13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60" h="60">
                <a:moveTo>
                  <a:pt x="57" y="19"/>
                </a:moveTo>
                <a:cubicBezTo>
                  <a:pt x="57" y="17"/>
                  <a:pt x="55" y="17"/>
                  <a:pt x="54" y="17"/>
                </a:cubicBezTo>
                <a:cubicBezTo>
                  <a:pt x="53" y="18"/>
                  <a:pt x="52" y="19"/>
                  <a:pt x="53" y="20"/>
                </a:cubicBezTo>
                <a:cubicBezTo>
                  <a:pt x="54" y="22"/>
                  <a:pt x="54" y="23"/>
                  <a:pt x="54" y="25"/>
                </a:cubicBezTo>
                <a:cubicBezTo>
                  <a:pt x="55" y="27"/>
                  <a:pt x="55" y="28"/>
                  <a:pt x="55" y="30"/>
                </a:cubicBezTo>
                <a:cubicBezTo>
                  <a:pt x="55" y="32"/>
                  <a:pt x="55" y="34"/>
                  <a:pt x="54" y="35"/>
                </a:cubicBezTo>
                <a:cubicBezTo>
                  <a:pt x="54" y="37"/>
                  <a:pt x="54" y="39"/>
                  <a:pt x="53" y="40"/>
                </a:cubicBezTo>
                <a:cubicBezTo>
                  <a:pt x="51" y="45"/>
                  <a:pt x="48" y="48"/>
                  <a:pt x="44" y="51"/>
                </a:cubicBezTo>
                <a:cubicBezTo>
                  <a:pt x="42" y="52"/>
                  <a:pt x="41" y="53"/>
                  <a:pt x="39" y="54"/>
                </a:cubicBezTo>
                <a:cubicBezTo>
                  <a:pt x="38" y="54"/>
                  <a:pt x="36" y="55"/>
                  <a:pt x="35" y="55"/>
                </a:cubicBezTo>
                <a:cubicBezTo>
                  <a:pt x="33" y="55"/>
                  <a:pt x="31" y="55"/>
                  <a:pt x="30" y="55"/>
                </a:cubicBezTo>
                <a:cubicBezTo>
                  <a:pt x="28" y="55"/>
                  <a:pt x="26" y="55"/>
                  <a:pt x="25" y="55"/>
                </a:cubicBezTo>
                <a:cubicBezTo>
                  <a:pt x="15" y="53"/>
                  <a:pt x="7" y="45"/>
                  <a:pt x="5" y="35"/>
                </a:cubicBezTo>
                <a:cubicBezTo>
                  <a:pt x="4" y="34"/>
                  <a:pt x="4" y="32"/>
                  <a:pt x="4" y="30"/>
                </a:cubicBezTo>
                <a:cubicBezTo>
                  <a:pt x="4" y="20"/>
                  <a:pt x="10" y="11"/>
                  <a:pt x="20" y="7"/>
                </a:cubicBezTo>
                <a:cubicBezTo>
                  <a:pt x="21" y="6"/>
                  <a:pt x="23" y="6"/>
                  <a:pt x="25" y="5"/>
                </a:cubicBezTo>
                <a:cubicBezTo>
                  <a:pt x="26" y="5"/>
                  <a:pt x="28" y="5"/>
                  <a:pt x="30" y="5"/>
                </a:cubicBezTo>
                <a:cubicBezTo>
                  <a:pt x="31" y="5"/>
                  <a:pt x="33" y="5"/>
                  <a:pt x="35" y="5"/>
                </a:cubicBezTo>
                <a:cubicBezTo>
                  <a:pt x="36" y="6"/>
                  <a:pt x="38" y="6"/>
                  <a:pt x="39" y="7"/>
                </a:cubicBezTo>
                <a:cubicBezTo>
                  <a:pt x="41" y="7"/>
                  <a:pt x="42" y="7"/>
                  <a:pt x="42" y="6"/>
                </a:cubicBezTo>
                <a:cubicBezTo>
                  <a:pt x="43" y="4"/>
                  <a:pt x="42" y="3"/>
                  <a:pt x="41" y="3"/>
                </a:cubicBezTo>
                <a:cubicBezTo>
                  <a:pt x="39" y="2"/>
                  <a:pt x="38" y="1"/>
                  <a:pt x="36" y="1"/>
                </a:cubicBezTo>
                <a:cubicBezTo>
                  <a:pt x="34" y="0"/>
                  <a:pt x="32" y="0"/>
                  <a:pt x="30" y="0"/>
                </a:cubicBezTo>
                <a:cubicBezTo>
                  <a:pt x="28" y="0"/>
                  <a:pt x="26" y="0"/>
                  <a:pt x="24" y="1"/>
                </a:cubicBezTo>
                <a:cubicBezTo>
                  <a:pt x="22" y="1"/>
                  <a:pt x="20" y="2"/>
                  <a:pt x="18" y="3"/>
                </a:cubicBezTo>
                <a:cubicBezTo>
                  <a:pt x="16" y="3"/>
                  <a:pt x="14" y="4"/>
                  <a:pt x="13" y="5"/>
                </a:cubicBezTo>
                <a:cubicBezTo>
                  <a:pt x="5" y="11"/>
                  <a:pt x="0" y="20"/>
                  <a:pt x="0" y="30"/>
                </a:cubicBezTo>
                <a:cubicBezTo>
                  <a:pt x="0" y="32"/>
                  <a:pt x="0" y="34"/>
                  <a:pt x="0" y="36"/>
                </a:cubicBezTo>
                <a:cubicBezTo>
                  <a:pt x="3" y="50"/>
                  <a:pt x="15" y="60"/>
                  <a:pt x="30" y="60"/>
                </a:cubicBezTo>
                <a:cubicBezTo>
                  <a:pt x="32" y="60"/>
                  <a:pt x="34" y="60"/>
                  <a:pt x="36" y="59"/>
                </a:cubicBezTo>
                <a:cubicBezTo>
                  <a:pt x="38" y="59"/>
                  <a:pt x="39" y="59"/>
                  <a:pt x="41" y="58"/>
                </a:cubicBezTo>
                <a:cubicBezTo>
                  <a:pt x="43" y="57"/>
                  <a:pt x="45" y="56"/>
                  <a:pt x="46" y="55"/>
                </a:cubicBezTo>
                <a:cubicBezTo>
                  <a:pt x="51" y="52"/>
                  <a:pt x="55" y="47"/>
                  <a:pt x="57" y="42"/>
                </a:cubicBezTo>
                <a:cubicBezTo>
                  <a:pt x="58" y="40"/>
                  <a:pt x="59" y="38"/>
                  <a:pt x="59" y="36"/>
                </a:cubicBezTo>
                <a:cubicBezTo>
                  <a:pt x="59" y="34"/>
                  <a:pt x="60" y="32"/>
                  <a:pt x="60" y="30"/>
                </a:cubicBezTo>
                <a:cubicBezTo>
                  <a:pt x="60" y="28"/>
                  <a:pt x="59" y="26"/>
                  <a:pt x="59" y="24"/>
                </a:cubicBezTo>
                <a:cubicBezTo>
                  <a:pt x="59" y="22"/>
                  <a:pt x="58" y="20"/>
                  <a:pt x="57" y="19"/>
                </a:cubicBezTo>
                <a:close/>
                <a:moveTo>
                  <a:pt x="41" y="11"/>
                </a:moveTo>
                <a:cubicBezTo>
                  <a:pt x="41" y="11"/>
                  <a:pt x="41" y="11"/>
                  <a:pt x="41" y="11"/>
                </a:cubicBezTo>
                <a:cubicBezTo>
                  <a:pt x="40" y="11"/>
                  <a:pt x="40" y="11"/>
                  <a:pt x="40" y="12"/>
                </a:cubicBezTo>
                <a:cubicBezTo>
                  <a:pt x="40" y="18"/>
                  <a:pt x="40" y="18"/>
                  <a:pt x="40" y="18"/>
                </a:cubicBezTo>
                <a:cubicBezTo>
                  <a:pt x="36" y="21"/>
                  <a:pt x="36" y="21"/>
                  <a:pt x="36" y="21"/>
                </a:cubicBezTo>
                <a:cubicBezTo>
                  <a:pt x="35" y="20"/>
                  <a:pt x="32" y="19"/>
                  <a:pt x="30" y="19"/>
                </a:cubicBezTo>
                <a:cubicBezTo>
                  <a:pt x="23" y="19"/>
                  <a:pt x="18" y="24"/>
                  <a:pt x="18" y="30"/>
                </a:cubicBezTo>
                <a:cubicBezTo>
                  <a:pt x="18" y="36"/>
                  <a:pt x="23" y="41"/>
                  <a:pt x="30" y="41"/>
                </a:cubicBezTo>
                <a:cubicBezTo>
                  <a:pt x="36" y="41"/>
                  <a:pt x="41" y="36"/>
                  <a:pt x="41" y="30"/>
                </a:cubicBezTo>
                <a:cubicBezTo>
                  <a:pt x="41" y="28"/>
                  <a:pt x="40" y="25"/>
                  <a:pt x="38" y="23"/>
                </a:cubicBezTo>
                <a:cubicBezTo>
                  <a:pt x="42" y="19"/>
                  <a:pt x="42" y="19"/>
                  <a:pt x="42" y="19"/>
                </a:cubicBezTo>
                <a:cubicBezTo>
                  <a:pt x="48" y="19"/>
                  <a:pt x="48" y="19"/>
                  <a:pt x="48" y="19"/>
                </a:cubicBezTo>
                <a:cubicBezTo>
                  <a:pt x="48" y="19"/>
                  <a:pt x="49" y="19"/>
                  <a:pt x="49" y="19"/>
                </a:cubicBezTo>
                <a:cubicBezTo>
                  <a:pt x="49" y="19"/>
                  <a:pt x="49" y="19"/>
                  <a:pt x="49" y="19"/>
                </a:cubicBezTo>
                <a:cubicBezTo>
                  <a:pt x="59" y="8"/>
                  <a:pt x="59" y="8"/>
                  <a:pt x="59" y="8"/>
                </a:cubicBezTo>
                <a:cubicBezTo>
                  <a:pt x="60" y="8"/>
                  <a:pt x="60" y="7"/>
                  <a:pt x="59" y="6"/>
                </a:cubicBezTo>
                <a:cubicBezTo>
                  <a:pt x="59" y="6"/>
                  <a:pt x="59" y="6"/>
                  <a:pt x="58" y="6"/>
                </a:cubicBezTo>
                <a:cubicBezTo>
                  <a:pt x="54" y="6"/>
                  <a:pt x="54" y="6"/>
                  <a:pt x="54" y="6"/>
                </a:cubicBezTo>
                <a:cubicBezTo>
                  <a:pt x="54" y="1"/>
                  <a:pt x="54" y="1"/>
                  <a:pt x="54" y="1"/>
                </a:cubicBezTo>
                <a:cubicBezTo>
                  <a:pt x="54" y="1"/>
                  <a:pt x="54" y="1"/>
                  <a:pt x="53" y="0"/>
                </a:cubicBezTo>
                <a:cubicBezTo>
                  <a:pt x="53" y="0"/>
                  <a:pt x="52" y="0"/>
                  <a:pt x="51" y="0"/>
                </a:cubicBezTo>
                <a:cubicBezTo>
                  <a:pt x="41" y="11"/>
                  <a:pt x="41" y="11"/>
                  <a:pt x="41" y="11"/>
                </a:cubicBezTo>
                <a:cubicBezTo>
                  <a:pt x="41" y="11"/>
                  <a:pt x="41" y="11"/>
                  <a:pt x="41" y="11"/>
                </a:cubicBezTo>
                <a:close/>
                <a:moveTo>
                  <a:pt x="30" y="39"/>
                </a:moveTo>
                <a:cubicBezTo>
                  <a:pt x="30" y="39"/>
                  <a:pt x="30" y="39"/>
                  <a:pt x="30" y="39"/>
                </a:cubicBezTo>
                <a:cubicBezTo>
                  <a:pt x="25" y="39"/>
                  <a:pt x="21" y="35"/>
                  <a:pt x="21" y="30"/>
                </a:cubicBezTo>
                <a:cubicBezTo>
                  <a:pt x="21" y="26"/>
                  <a:pt x="25" y="22"/>
                  <a:pt x="30" y="22"/>
                </a:cubicBezTo>
                <a:cubicBezTo>
                  <a:pt x="31" y="22"/>
                  <a:pt x="33" y="22"/>
                  <a:pt x="34" y="23"/>
                </a:cubicBezTo>
                <a:cubicBezTo>
                  <a:pt x="30" y="28"/>
                  <a:pt x="30" y="28"/>
                  <a:pt x="30" y="28"/>
                </a:cubicBezTo>
                <a:cubicBezTo>
                  <a:pt x="30" y="28"/>
                  <a:pt x="30" y="28"/>
                  <a:pt x="30" y="28"/>
                </a:cubicBezTo>
                <a:cubicBezTo>
                  <a:pt x="28" y="28"/>
                  <a:pt x="27" y="29"/>
                  <a:pt x="27" y="30"/>
                </a:cubicBezTo>
                <a:cubicBezTo>
                  <a:pt x="27" y="31"/>
                  <a:pt x="28" y="32"/>
                  <a:pt x="30" y="32"/>
                </a:cubicBezTo>
                <a:cubicBezTo>
                  <a:pt x="31" y="32"/>
                  <a:pt x="32" y="31"/>
                  <a:pt x="32" y="30"/>
                </a:cubicBezTo>
                <a:cubicBezTo>
                  <a:pt x="32" y="30"/>
                  <a:pt x="32" y="30"/>
                  <a:pt x="32" y="30"/>
                </a:cubicBezTo>
                <a:cubicBezTo>
                  <a:pt x="36" y="25"/>
                  <a:pt x="36" y="25"/>
                  <a:pt x="36" y="25"/>
                </a:cubicBezTo>
                <a:cubicBezTo>
                  <a:pt x="37" y="27"/>
                  <a:pt x="38" y="28"/>
                  <a:pt x="38" y="30"/>
                </a:cubicBezTo>
                <a:cubicBezTo>
                  <a:pt x="38" y="35"/>
                  <a:pt x="34" y="39"/>
                  <a:pt x="30" y="39"/>
                </a:cubicBezTo>
                <a:close/>
                <a:moveTo>
                  <a:pt x="53" y="9"/>
                </a:moveTo>
                <a:cubicBezTo>
                  <a:pt x="53" y="9"/>
                  <a:pt x="53" y="9"/>
                  <a:pt x="53" y="9"/>
                </a:cubicBezTo>
                <a:cubicBezTo>
                  <a:pt x="55" y="9"/>
                  <a:pt x="55" y="9"/>
                  <a:pt x="55" y="9"/>
                </a:cubicBezTo>
                <a:cubicBezTo>
                  <a:pt x="47" y="17"/>
                  <a:pt x="47" y="17"/>
                  <a:pt x="47" y="17"/>
                </a:cubicBezTo>
                <a:cubicBezTo>
                  <a:pt x="45" y="17"/>
                  <a:pt x="45" y="17"/>
                  <a:pt x="45" y="17"/>
                </a:cubicBezTo>
                <a:cubicBezTo>
                  <a:pt x="53" y="9"/>
                  <a:pt x="53" y="9"/>
                  <a:pt x="53" y="9"/>
                </a:cubicBezTo>
                <a:close/>
                <a:moveTo>
                  <a:pt x="43" y="12"/>
                </a:moveTo>
                <a:cubicBezTo>
                  <a:pt x="43" y="12"/>
                  <a:pt x="43" y="12"/>
                  <a:pt x="43" y="12"/>
                </a:cubicBezTo>
                <a:cubicBezTo>
                  <a:pt x="51" y="5"/>
                  <a:pt x="51" y="5"/>
                  <a:pt x="51" y="5"/>
                </a:cubicBezTo>
                <a:cubicBezTo>
                  <a:pt x="51" y="7"/>
                  <a:pt x="51" y="7"/>
                  <a:pt x="51" y="7"/>
                </a:cubicBezTo>
                <a:cubicBezTo>
                  <a:pt x="43" y="15"/>
                  <a:pt x="43" y="15"/>
                  <a:pt x="43" y="15"/>
                </a:cubicBezTo>
                <a:cubicBezTo>
                  <a:pt x="43" y="12"/>
                  <a:pt x="43" y="12"/>
                  <a:pt x="43" y="12"/>
                </a:cubicBezTo>
                <a:close/>
                <a:moveTo>
                  <a:pt x="26" y="13"/>
                </a:moveTo>
                <a:cubicBezTo>
                  <a:pt x="26" y="13"/>
                  <a:pt x="26" y="13"/>
                  <a:pt x="26" y="13"/>
                </a:cubicBezTo>
                <a:cubicBezTo>
                  <a:pt x="27" y="13"/>
                  <a:pt x="28" y="13"/>
                  <a:pt x="30" y="13"/>
                </a:cubicBezTo>
                <a:cubicBezTo>
                  <a:pt x="31" y="13"/>
                  <a:pt x="32" y="13"/>
                  <a:pt x="33" y="13"/>
                </a:cubicBezTo>
                <a:cubicBezTo>
                  <a:pt x="34" y="13"/>
                  <a:pt x="35" y="14"/>
                  <a:pt x="36" y="14"/>
                </a:cubicBezTo>
                <a:cubicBezTo>
                  <a:pt x="37" y="14"/>
                  <a:pt x="38" y="14"/>
                  <a:pt x="38" y="13"/>
                </a:cubicBezTo>
                <a:cubicBezTo>
                  <a:pt x="38" y="13"/>
                  <a:pt x="38" y="12"/>
                  <a:pt x="37" y="12"/>
                </a:cubicBezTo>
                <a:cubicBezTo>
                  <a:pt x="36" y="11"/>
                  <a:pt x="35" y="11"/>
                  <a:pt x="34" y="10"/>
                </a:cubicBezTo>
                <a:cubicBezTo>
                  <a:pt x="32" y="10"/>
                  <a:pt x="31" y="10"/>
                  <a:pt x="30" y="10"/>
                </a:cubicBezTo>
                <a:cubicBezTo>
                  <a:pt x="28" y="10"/>
                  <a:pt x="27" y="10"/>
                  <a:pt x="26" y="10"/>
                </a:cubicBezTo>
                <a:cubicBezTo>
                  <a:pt x="16" y="12"/>
                  <a:pt x="10" y="21"/>
                  <a:pt x="10" y="30"/>
                </a:cubicBezTo>
                <a:cubicBezTo>
                  <a:pt x="10" y="32"/>
                  <a:pt x="10" y="33"/>
                  <a:pt x="10" y="34"/>
                </a:cubicBezTo>
                <a:cubicBezTo>
                  <a:pt x="11" y="42"/>
                  <a:pt x="18" y="48"/>
                  <a:pt x="26" y="50"/>
                </a:cubicBezTo>
                <a:cubicBezTo>
                  <a:pt x="27" y="50"/>
                  <a:pt x="28" y="50"/>
                  <a:pt x="30" y="50"/>
                </a:cubicBezTo>
                <a:cubicBezTo>
                  <a:pt x="31" y="50"/>
                  <a:pt x="32" y="50"/>
                  <a:pt x="34" y="50"/>
                </a:cubicBezTo>
                <a:cubicBezTo>
                  <a:pt x="35" y="50"/>
                  <a:pt x="36" y="49"/>
                  <a:pt x="37" y="49"/>
                </a:cubicBezTo>
                <a:cubicBezTo>
                  <a:pt x="44" y="46"/>
                  <a:pt x="48" y="41"/>
                  <a:pt x="49" y="34"/>
                </a:cubicBezTo>
                <a:cubicBezTo>
                  <a:pt x="50" y="33"/>
                  <a:pt x="50" y="32"/>
                  <a:pt x="50" y="30"/>
                </a:cubicBezTo>
                <a:cubicBezTo>
                  <a:pt x="50" y="29"/>
                  <a:pt x="50" y="27"/>
                  <a:pt x="49" y="26"/>
                </a:cubicBezTo>
                <a:cubicBezTo>
                  <a:pt x="49" y="25"/>
                  <a:pt x="49" y="24"/>
                  <a:pt x="48" y="22"/>
                </a:cubicBezTo>
                <a:cubicBezTo>
                  <a:pt x="48" y="22"/>
                  <a:pt x="47" y="21"/>
                  <a:pt x="46" y="22"/>
                </a:cubicBezTo>
                <a:cubicBezTo>
                  <a:pt x="46" y="22"/>
                  <a:pt x="45" y="23"/>
                  <a:pt x="46" y="23"/>
                </a:cubicBezTo>
                <a:cubicBezTo>
                  <a:pt x="46" y="24"/>
                  <a:pt x="46" y="26"/>
                  <a:pt x="47" y="27"/>
                </a:cubicBezTo>
                <a:cubicBezTo>
                  <a:pt x="47" y="28"/>
                  <a:pt x="47" y="29"/>
                  <a:pt x="47" y="30"/>
                </a:cubicBezTo>
                <a:cubicBezTo>
                  <a:pt x="47" y="40"/>
                  <a:pt x="39" y="47"/>
                  <a:pt x="30" y="47"/>
                </a:cubicBezTo>
                <a:cubicBezTo>
                  <a:pt x="28" y="47"/>
                  <a:pt x="27" y="47"/>
                  <a:pt x="26" y="47"/>
                </a:cubicBezTo>
                <a:cubicBezTo>
                  <a:pt x="19" y="46"/>
                  <a:pt x="14" y="40"/>
                  <a:pt x="13" y="34"/>
                </a:cubicBezTo>
                <a:cubicBezTo>
                  <a:pt x="12" y="33"/>
                  <a:pt x="12" y="31"/>
                  <a:pt x="12" y="30"/>
                </a:cubicBezTo>
                <a:cubicBezTo>
                  <a:pt x="12" y="29"/>
                  <a:pt x="12" y="28"/>
                  <a:pt x="13" y="27"/>
                </a:cubicBezTo>
                <a:cubicBezTo>
                  <a:pt x="14" y="20"/>
                  <a:pt x="19" y="15"/>
                  <a:pt x="26" y="1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bg1"/>
              </a:solidFill>
              <a:cs typeface="+mn-ea"/>
            </a:endParaRPr>
          </a:p>
        </p:txBody>
      </p:sp>
      <p:sp>
        <p:nvSpPr>
          <p:cNvPr id="46" name="Freeform 24"/>
          <p:cNvSpPr>
            <a:spLocks noEditPoints="1"/>
          </p:cNvSpPr>
          <p:nvPr/>
        </p:nvSpPr>
        <p:spPr bwMode="auto">
          <a:xfrm>
            <a:off x="3513139" y="2001838"/>
            <a:ext cx="168275" cy="198438"/>
          </a:xfrm>
          <a:custGeom>
            <a:avLst/>
            <a:gdLst>
              <a:gd name="T0" fmla="*/ 11 w 53"/>
              <a:gd name="T1" fmla="*/ 37 h 62"/>
              <a:gd name="T2" fmla="*/ 15 w 53"/>
              <a:gd name="T3" fmla="*/ 37 h 62"/>
              <a:gd name="T4" fmla="*/ 13 w 53"/>
              <a:gd name="T5" fmla="*/ 44 h 62"/>
              <a:gd name="T6" fmla="*/ 11 w 53"/>
              <a:gd name="T7" fmla="*/ 46 h 62"/>
              <a:gd name="T8" fmla="*/ 15 w 53"/>
              <a:gd name="T9" fmla="*/ 46 h 62"/>
              <a:gd name="T10" fmla="*/ 13 w 53"/>
              <a:gd name="T11" fmla="*/ 24 h 62"/>
              <a:gd name="T12" fmla="*/ 11 w 53"/>
              <a:gd name="T13" fmla="*/ 27 h 62"/>
              <a:gd name="T14" fmla="*/ 15 w 53"/>
              <a:gd name="T15" fmla="*/ 27 h 62"/>
              <a:gd name="T16" fmla="*/ 50 w 53"/>
              <a:gd name="T17" fmla="*/ 10 h 62"/>
              <a:gd name="T18" fmla="*/ 44 w 53"/>
              <a:gd name="T19" fmla="*/ 10 h 62"/>
              <a:gd name="T20" fmla="*/ 43 w 53"/>
              <a:gd name="T21" fmla="*/ 7 h 62"/>
              <a:gd name="T22" fmla="*/ 33 w 53"/>
              <a:gd name="T23" fmla="*/ 3 h 62"/>
              <a:gd name="T24" fmla="*/ 20 w 53"/>
              <a:gd name="T25" fmla="*/ 3 h 62"/>
              <a:gd name="T26" fmla="*/ 10 w 53"/>
              <a:gd name="T27" fmla="*/ 7 h 62"/>
              <a:gd name="T28" fmla="*/ 9 w 53"/>
              <a:gd name="T29" fmla="*/ 10 h 62"/>
              <a:gd name="T30" fmla="*/ 0 w 53"/>
              <a:gd name="T31" fmla="*/ 12 h 62"/>
              <a:gd name="T32" fmla="*/ 3 w 53"/>
              <a:gd name="T33" fmla="*/ 62 h 62"/>
              <a:gd name="T34" fmla="*/ 53 w 53"/>
              <a:gd name="T35" fmla="*/ 59 h 62"/>
              <a:gd name="T36" fmla="*/ 50 w 53"/>
              <a:gd name="T37" fmla="*/ 10 h 62"/>
              <a:gd name="T38" fmla="*/ 22 w 53"/>
              <a:gd name="T39" fmla="*/ 5 h 62"/>
              <a:gd name="T40" fmla="*/ 31 w 53"/>
              <a:gd name="T41" fmla="*/ 5 h 62"/>
              <a:gd name="T42" fmla="*/ 21 w 53"/>
              <a:gd name="T43" fmla="*/ 7 h 62"/>
              <a:gd name="T44" fmla="*/ 12 w 53"/>
              <a:gd name="T45" fmla="*/ 10 h 62"/>
              <a:gd name="T46" fmla="*/ 41 w 53"/>
              <a:gd name="T47" fmla="*/ 10 h 62"/>
              <a:gd name="T48" fmla="*/ 12 w 53"/>
              <a:gd name="T49" fmla="*/ 14 h 62"/>
              <a:gd name="T50" fmla="*/ 48 w 53"/>
              <a:gd name="T51" fmla="*/ 57 h 62"/>
              <a:gd name="T52" fmla="*/ 5 w 53"/>
              <a:gd name="T53" fmla="*/ 57 h 62"/>
              <a:gd name="T54" fmla="*/ 9 w 53"/>
              <a:gd name="T55" fmla="*/ 14 h 62"/>
              <a:gd name="T56" fmla="*/ 10 w 53"/>
              <a:gd name="T57" fmla="*/ 17 h 62"/>
              <a:gd name="T58" fmla="*/ 44 w 53"/>
              <a:gd name="T59" fmla="*/ 16 h 62"/>
              <a:gd name="T60" fmla="*/ 48 w 53"/>
              <a:gd name="T61" fmla="*/ 14 h 62"/>
              <a:gd name="T62" fmla="*/ 40 w 53"/>
              <a:gd name="T63" fmla="*/ 25 h 62"/>
              <a:gd name="T64" fmla="*/ 20 w 53"/>
              <a:gd name="T65" fmla="*/ 25 h 62"/>
              <a:gd name="T66" fmla="*/ 20 w 53"/>
              <a:gd name="T67" fmla="*/ 28 h 62"/>
              <a:gd name="T68" fmla="*/ 41 w 53"/>
              <a:gd name="T69" fmla="*/ 27 h 62"/>
              <a:gd name="T70" fmla="*/ 40 w 53"/>
              <a:gd name="T71" fmla="*/ 45 h 62"/>
              <a:gd name="T72" fmla="*/ 20 w 53"/>
              <a:gd name="T73" fmla="*/ 45 h 62"/>
              <a:gd name="T74" fmla="*/ 20 w 53"/>
              <a:gd name="T75" fmla="*/ 48 h 62"/>
              <a:gd name="T76" fmla="*/ 41 w 53"/>
              <a:gd name="T77" fmla="*/ 46 h 62"/>
              <a:gd name="T78" fmla="*/ 40 w 53"/>
              <a:gd name="T79" fmla="*/ 35 h 62"/>
              <a:gd name="T80" fmla="*/ 20 w 53"/>
              <a:gd name="T81" fmla="*/ 35 h 62"/>
              <a:gd name="T82" fmla="*/ 20 w 53"/>
              <a:gd name="T83" fmla="*/ 38 h 62"/>
              <a:gd name="T84" fmla="*/ 41 w 53"/>
              <a:gd name="T85" fmla="*/ 37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53" h="62">
                <a:moveTo>
                  <a:pt x="13" y="34"/>
                </a:moveTo>
                <a:cubicBezTo>
                  <a:pt x="12" y="34"/>
                  <a:pt x="11" y="35"/>
                  <a:pt x="11" y="37"/>
                </a:cubicBezTo>
                <a:cubicBezTo>
                  <a:pt x="11" y="38"/>
                  <a:pt x="12" y="39"/>
                  <a:pt x="13" y="39"/>
                </a:cubicBezTo>
                <a:cubicBezTo>
                  <a:pt x="14" y="39"/>
                  <a:pt x="15" y="38"/>
                  <a:pt x="15" y="37"/>
                </a:cubicBezTo>
                <a:cubicBezTo>
                  <a:pt x="15" y="35"/>
                  <a:pt x="14" y="34"/>
                  <a:pt x="13" y="34"/>
                </a:cubicBezTo>
                <a:close/>
                <a:moveTo>
                  <a:pt x="13" y="44"/>
                </a:moveTo>
                <a:cubicBezTo>
                  <a:pt x="13" y="44"/>
                  <a:pt x="13" y="44"/>
                  <a:pt x="13" y="44"/>
                </a:cubicBezTo>
                <a:cubicBezTo>
                  <a:pt x="12" y="44"/>
                  <a:pt x="11" y="45"/>
                  <a:pt x="11" y="46"/>
                </a:cubicBezTo>
                <a:cubicBezTo>
                  <a:pt x="11" y="48"/>
                  <a:pt x="12" y="49"/>
                  <a:pt x="13" y="49"/>
                </a:cubicBezTo>
                <a:cubicBezTo>
                  <a:pt x="14" y="49"/>
                  <a:pt x="15" y="48"/>
                  <a:pt x="15" y="46"/>
                </a:cubicBezTo>
                <a:cubicBezTo>
                  <a:pt x="15" y="45"/>
                  <a:pt x="14" y="44"/>
                  <a:pt x="13" y="44"/>
                </a:cubicBezTo>
                <a:close/>
                <a:moveTo>
                  <a:pt x="13" y="24"/>
                </a:moveTo>
                <a:cubicBezTo>
                  <a:pt x="13" y="24"/>
                  <a:pt x="13" y="24"/>
                  <a:pt x="13" y="24"/>
                </a:cubicBezTo>
                <a:cubicBezTo>
                  <a:pt x="12" y="24"/>
                  <a:pt x="11" y="26"/>
                  <a:pt x="11" y="27"/>
                </a:cubicBezTo>
                <a:cubicBezTo>
                  <a:pt x="11" y="28"/>
                  <a:pt x="12" y="29"/>
                  <a:pt x="13" y="29"/>
                </a:cubicBezTo>
                <a:cubicBezTo>
                  <a:pt x="14" y="29"/>
                  <a:pt x="15" y="28"/>
                  <a:pt x="15" y="27"/>
                </a:cubicBezTo>
                <a:cubicBezTo>
                  <a:pt x="15" y="26"/>
                  <a:pt x="14" y="24"/>
                  <a:pt x="13" y="24"/>
                </a:cubicBezTo>
                <a:close/>
                <a:moveTo>
                  <a:pt x="50" y="10"/>
                </a:moveTo>
                <a:cubicBezTo>
                  <a:pt x="50" y="10"/>
                  <a:pt x="50" y="10"/>
                  <a:pt x="50" y="10"/>
                </a:cubicBezTo>
                <a:cubicBezTo>
                  <a:pt x="44" y="10"/>
                  <a:pt x="44" y="10"/>
                  <a:pt x="44" y="10"/>
                </a:cubicBezTo>
                <a:cubicBezTo>
                  <a:pt x="44" y="9"/>
                  <a:pt x="44" y="9"/>
                  <a:pt x="44" y="9"/>
                </a:cubicBezTo>
                <a:cubicBezTo>
                  <a:pt x="44" y="8"/>
                  <a:pt x="44" y="7"/>
                  <a:pt x="43" y="7"/>
                </a:cubicBezTo>
                <a:cubicBezTo>
                  <a:pt x="35" y="7"/>
                  <a:pt x="35" y="7"/>
                  <a:pt x="35" y="7"/>
                </a:cubicBezTo>
                <a:cubicBezTo>
                  <a:pt x="35" y="6"/>
                  <a:pt x="34" y="4"/>
                  <a:pt x="33" y="3"/>
                </a:cubicBezTo>
                <a:cubicBezTo>
                  <a:pt x="31" y="1"/>
                  <a:pt x="29" y="0"/>
                  <a:pt x="27" y="0"/>
                </a:cubicBezTo>
                <a:cubicBezTo>
                  <a:pt x="24" y="0"/>
                  <a:pt x="22" y="1"/>
                  <a:pt x="20" y="3"/>
                </a:cubicBezTo>
                <a:cubicBezTo>
                  <a:pt x="19" y="4"/>
                  <a:pt x="18" y="6"/>
                  <a:pt x="18" y="7"/>
                </a:cubicBezTo>
                <a:cubicBezTo>
                  <a:pt x="10" y="7"/>
                  <a:pt x="10" y="7"/>
                  <a:pt x="10" y="7"/>
                </a:cubicBezTo>
                <a:cubicBezTo>
                  <a:pt x="10" y="7"/>
                  <a:pt x="9" y="8"/>
                  <a:pt x="9" y="9"/>
                </a:cubicBezTo>
                <a:cubicBezTo>
                  <a:pt x="9" y="10"/>
                  <a:pt x="9" y="10"/>
                  <a:pt x="9" y="10"/>
                </a:cubicBezTo>
                <a:cubicBezTo>
                  <a:pt x="3" y="10"/>
                  <a:pt x="3" y="10"/>
                  <a:pt x="3" y="10"/>
                </a:cubicBezTo>
                <a:cubicBezTo>
                  <a:pt x="1" y="10"/>
                  <a:pt x="0" y="11"/>
                  <a:pt x="0" y="12"/>
                </a:cubicBezTo>
                <a:cubicBezTo>
                  <a:pt x="0" y="59"/>
                  <a:pt x="0" y="59"/>
                  <a:pt x="0" y="59"/>
                </a:cubicBezTo>
                <a:cubicBezTo>
                  <a:pt x="0" y="61"/>
                  <a:pt x="1" y="62"/>
                  <a:pt x="3" y="62"/>
                </a:cubicBezTo>
                <a:cubicBezTo>
                  <a:pt x="50" y="62"/>
                  <a:pt x="50" y="62"/>
                  <a:pt x="50" y="62"/>
                </a:cubicBezTo>
                <a:cubicBezTo>
                  <a:pt x="52" y="62"/>
                  <a:pt x="53" y="61"/>
                  <a:pt x="53" y="59"/>
                </a:cubicBezTo>
                <a:cubicBezTo>
                  <a:pt x="53" y="12"/>
                  <a:pt x="53" y="12"/>
                  <a:pt x="53" y="12"/>
                </a:cubicBezTo>
                <a:cubicBezTo>
                  <a:pt x="53" y="11"/>
                  <a:pt x="52" y="10"/>
                  <a:pt x="50" y="10"/>
                </a:cubicBezTo>
                <a:close/>
                <a:moveTo>
                  <a:pt x="22" y="5"/>
                </a:moveTo>
                <a:cubicBezTo>
                  <a:pt x="22" y="5"/>
                  <a:pt x="22" y="5"/>
                  <a:pt x="22" y="5"/>
                </a:cubicBezTo>
                <a:cubicBezTo>
                  <a:pt x="23" y="4"/>
                  <a:pt x="25" y="3"/>
                  <a:pt x="27" y="3"/>
                </a:cubicBezTo>
                <a:cubicBezTo>
                  <a:pt x="28" y="3"/>
                  <a:pt x="30" y="4"/>
                  <a:pt x="31" y="5"/>
                </a:cubicBezTo>
                <a:cubicBezTo>
                  <a:pt x="32" y="6"/>
                  <a:pt x="32" y="6"/>
                  <a:pt x="32" y="7"/>
                </a:cubicBezTo>
                <a:cubicBezTo>
                  <a:pt x="21" y="7"/>
                  <a:pt x="21" y="7"/>
                  <a:pt x="21" y="7"/>
                </a:cubicBezTo>
                <a:cubicBezTo>
                  <a:pt x="21" y="6"/>
                  <a:pt x="21" y="6"/>
                  <a:pt x="22" y="5"/>
                </a:cubicBezTo>
                <a:close/>
                <a:moveTo>
                  <a:pt x="12" y="10"/>
                </a:moveTo>
                <a:cubicBezTo>
                  <a:pt x="12" y="10"/>
                  <a:pt x="12" y="10"/>
                  <a:pt x="12" y="10"/>
                </a:cubicBezTo>
                <a:cubicBezTo>
                  <a:pt x="41" y="10"/>
                  <a:pt x="41" y="10"/>
                  <a:pt x="41" y="10"/>
                </a:cubicBezTo>
                <a:cubicBezTo>
                  <a:pt x="41" y="14"/>
                  <a:pt x="41" y="14"/>
                  <a:pt x="41" y="14"/>
                </a:cubicBezTo>
                <a:cubicBezTo>
                  <a:pt x="12" y="14"/>
                  <a:pt x="12" y="14"/>
                  <a:pt x="12" y="14"/>
                </a:cubicBezTo>
                <a:cubicBezTo>
                  <a:pt x="12" y="10"/>
                  <a:pt x="12" y="10"/>
                  <a:pt x="12" y="10"/>
                </a:cubicBezTo>
                <a:close/>
                <a:moveTo>
                  <a:pt x="48" y="57"/>
                </a:moveTo>
                <a:cubicBezTo>
                  <a:pt x="48" y="57"/>
                  <a:pt x="48" y="57"/>
                  <a:pt x="48" y="57"/>
                </a:cubicBezTo>
                <a:cubicBezTo>
                  <a:pt x="5" y="57"/>
                  <a:pt x="5" y="57"/>
                  <a:pt x="5" y="57"/>
                </a:cubicBezTo>
                <a:cubicBezTo>
                  <a:pt x="5" y="14"/>
                  <a:pt x="5" y="14"/>
                  <a:pt x="5" y="14"/>
                </a:cubicBezTo>
                <a:cubicBezTo>
                  <a:pt x="9" y="14"/>
                  <a:pt x="9" y="14"/>
                  <a:pt x="9" y="14"/>
                </a:cubicBezTo>
                <a:cubicBezTo>
                  <a:pt x="9" y="16"/>
                  <a:pt x="9" y="16"/>
                  <a:pt x="9" y="16"/>
                </a:cubicBezTo>
                <a:cubicBezTo>
                  <a:pt x="9" y="17"/>
                  <a:pt x="10" y="17"/>
                  <a:pt x="10" y="17"/>
                </a:cubicBezTo>
                <a:cubicBezTo>
                  <a:pt x="43" y="17"/>
                  <a:pt x="43" y="17"/>
                  <a:pt x="43" y="17"/>
                </a:cubicBezTo>
                <a:cubicBezTo>
                  <a:pt x="44" y="17"/>
                  <a:pt x="44" y="17"/>
                  <a:pt x="44" y="16"/>
                </a:cubicBezTo>
                <a:cubicBezTo>
                  <a:pt x="44" y="14"/>
                  <a:pt x="44" y="14"/>
                  <a:pt x="44" y="14"/>
                </a:cubicBezTo>
                <a:cubicBezTo>
                  <a:pt x="48" y="14"/>
                  <a:pt x="48" y="14"/>
                  <a:pt x="48" y="14"/>
                </a:cubicBezTo>
                <a:cubicBezTo>
                  <a:pt x="48" y="57"/>
                  <a:pt x="48" y="57"/>
                  <a:pt x="48" y="57"/>
                </a:cubicBezTo>
                <a:close/>
                <a:moveTo>
                  <a:pt x="40" y="25"/>
                </a:moveTo>
                <a:cubicBezTo>
                  <a:pt x="40" y="25"/>
                  <a:pt x="40" y="25"/>
                  <a:pt x="40" y="25"/>
                </a:cubicBezTo>
                <a:cubicBezTo>
                  <a:pt x="20" y="25"/>
                  <a:pt x="20" y="25"/>
                  <a:pt x="20" y="25"/>
                </a:cubicBezTo>
                <a:cubicBezTo>
                  <a:pt x="19" y="25"/>
                  <a:pt x="19" y="26"/>
                  <a:pt x="19" y="27"/>
                </a:cubicBezTo>
                <a:cubicBezTo>
                  <a:pt x="19" y="28"/>
                  <a:pt x="19" y="28"/>
                  <a:pt x="20" y="28"/>
                </a:cubicBezTo>
                <a:cubicBezTo>
                  <a:pt x="40" y="28"/>
                  <a:pt x="40" y="28"/>
                  <a:pt x="40" y="28"/>
                </a:cubicBezTo>
                <a:cubicBezTo>
                  <a:pt x="41" y="28"/>
                  <a:pt x="41" y="28"/>
                  <a:pt x="41" y="27"/>
                </a:cubicBezTo>
                <a:cubicBezTo>
                  <a:pt x="41" y="26"/>
                  <a:pt x="41" y="25"/>
                  <a:pt x="40" y="25"/>
                </a:cubicBezTo>
                <a:close/>
                <a:moveTo>
                  <a:pt x="40" y="45"/>
                </a:moveTo>
                <a:cubicBezTo>
                  <a:pt x="40" y="45"/>
                  <a:pt x="40" y="45"/>
                  <a:pt x="40" y="45"/>
                </a:cubicBezTo>
                <a:cubicBezTo>
                  <a:pt x="20" y="45"/>
                  <a:pt x="20" y="45"/>
                  <a:pt x="20" y="45"/>
                </a:cubicBezTo>
                <a:cubicBezTo>
                  <a:pt x="19" y="45"/>
                  <a:pt x="19" y="45"/>
                  <a:pt x="19" y="46"/>
                </a:cubicBezTo>
                <a:cubicBezTo>
                  <a:pt x="19" y="47"/>
                  <a:pt x="19" y="48"/>
                  <a:pt x="20" y="48"/>
                </a:cubicBezTo>
                <a:cubicBezTo>
                  <a:pt x="40" y="48"/>
                  <a:pt x="40" y="48"/>
                  <a:pt x="40" y="48"/>
                </a:cubicBezTo>
                <a:cubicBezTo>
                  <a:pt x="41" y="48"/>
                  <a:pt x="41" y="47"/>
                  <a:pt x="41" y="46"/>
                </a:cubicBezTo>
                <a:cubicBezTo>
                  <a:pt x="41" y="45"/>
                  <a:pt x="41" y="45"/>
                  <a:pt x="40" y="45"/>
                </a:cubicBezTo>
                <a:close/>
                <a:moveTo>
                  <a:pt x="40" y="35"/>
                </a:moveTo>
                <a:cubicBezTo>
                  <a:pt x="40" y="35"/>
                  <a:pt x="40" y="35"/>
                  <a:pt x="40" y="35"/>
                </a:cubicBezTo>
                <a:cubicBezTo>
                  <a:pt x="20" y="35"/>
                  <a:pt x="20" y="35"/>
                  <a:pt x="20" y="35"/>
                </a:cubicBezTo>
                <a:cubicBezTo>
                  <a:pt x="19" y="35"/>
                  <a:pt x="19" y="36"/>
                  <a:pt x="19" y="37"/>
                </a:cubicBezTo>
                <a:cubicBezTo>
                  <a:pt x="19" y="37"/>
                  <a:pt x="19" y="38"/>
                  <a:pt x="20" y="38"/>
                </a:cubicBezTo>
                <a:cubicBezTo>
                  <a:pt x="40" y="38"/>
                  <a:pt x="40" y="38"/>
                  <a:pt x="40" y="38"/>
                </a:cubicBezTo>
                <a:cubicBezTo>
                  <a:pt x="41" y="38"/>
                  <a:pt x="41" y="37"/>
                  <a:pt x="41" y="37"/>
                </a:cubicBezTo>
                <a:cubicBezTo>
                  <a:pt x="41" y="36"/>
                  <a:pt x="41" y="35"/>
                  <a:pt x="40" y="3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bg1"/>
              </a:solidFill>
              <a:cs typeface="+mn-ea"/>
            </a:endParaRPr>
          </a:p>
        </p:txBody>
      </p:sp>
      <p:sp>
        <p:nvSpPr>
          <p:cNvPr id="47" name="Freeform 25"/>
          <p:cNvSpPr>
            <a:spLocks noEditPoints="1"/>
          </p:cNvSpPr>
          <p:nvPr/>
        </p:nvSpPr>
        <p:spPr bwMode="auto">
          <a:xfrm>
            <a:off x="7394575" y="2017714"/>
            <a:ext cx="190500" cy="166688"/>
          </a:xfrm>
          <a:custGeom>
            <a:avLst/>
            <a:gdLst>
              <a:gd name="T0" fmla="*/ 58 w 60"/>
              <a:gd name="T1" fmla="*/ 0 h 52"/>
              <a:gd name="T2" fmla="*/ 2 w 60"/>
              <a:gd name="T3" fmla="*/ 0 h 52"/>
              <a:gd name="T4" fmla="*/ 0 w 60"/>
              <a:gd name="T5" fmla="*/ 3 h 52"/>
              <a:gd name="T6" fmla="*/ 0 w 60"/>
              <a:gd name="T7" fmla="*/ 49 h 52"/>
              <a:gd name="T8" fmla="*/ 2 w 60"/>
              <a:gd name="T9" fmla="*/ 52 h 52"/>
              <a:gd name="T10" fmla="*/ 58 w 60"/>
              <a:gd name="T11" fmla="*/ 52 h 52"/>
              <a:gd name="T12" fmla="*/ 60 w 60"/>
              <a:gd name="T13" fmla="*/ 49 h 52"/>
              <a:gd name="T14" fmla="*/ 60 w 60"/>
              <a:gd name="T15" fmla="*/ 3 h 52"/>
              <a:gd name="T16" fmla="*/ 58 w 60"/>
              <a:gd name="T17" fmla="*/ 0 h 52"/>
              <a:gd name="T18" fmla="*/ 55 w 60"/>
              <a:gd name="T19" fmla="*/ 47 h 52"/>
              <a:gd name="T20" fmla="*/ 55 w 60"/>
              <a:gd name="T21" fmla="*/ 47 h 52"/>
              <a:gd name="T22" fmla="*/ 5 w 60"/>
              <a:gd name="T23" fmla="*/ 47 h 52"/>
              <a:gd name="T24" fmla="*/ 5 w 60"/>
              <a:gd name="T25" fmla="*/ 42 h 52"/>
              <a:gd name="T26" fmla="*/ 17 w 60"/>
              <a:gd name="T27" fmla="*/ 30 h 52"/>
              <a:gd name="T28" fmla="*/ 25 w 60"/>
              <a:gd name="T29" fmla="*/ 38 h 52"/>
              <a:gd name="T30" fmla="*/ 25 w 60"/>
              <a:gd name="T31" fmla="*/ 38 h 52"/>
              <a:gd name="T32" fmla="*/ 25 w 60"/>
              <a:gd name="T33" fmla="*/ 38 h 52"/>
              <a:gd name="T34" fmla="*/ 25 w 60"/>
              <a:gd name="T35" fmla="*/ 38 h 52"/>
              <a:gd name="T36" fmla="*/ 30 w 60"/>
              <a:gd name="T37" fmla="*/ 43 h 52"/>
              <a:gd name="T38" fmla="*/ 32 w 60"/>
              <a:gd name="T39" fmla="*/ 43 h 52"/>
              <a:gd name="T40" fmla="*/ 32 w 60"/>
              <a:gd name="T41" fmla="*/ 41 h 52"/>
              <a:gd name="T42" fmla="*/ 28 w 60"/>
              <a:gd name="T43" fmla="*/ 37 h 52"/>
              <a:gd name="T44" fmla="*/ 39 w 60"/>
              <a:gd name="T45" fmla="*/ 26 h 52"/>
              <a:gd name="T46" fmla="*/ 55 w 60"/>
              <a:gd name="T47" fmla="*/ 43 h 52"/>
              <a:gd name="T48" fmla="*/ 55 w 60"/>
              <a:gd name="T49" fmla="*/ 47 h 52"/>
              <a:gd name="T50" fmla="*/ 55 w 60"/>
              <a:gd name="T51" fmla="*/ 39 h 52"/>
              <a:gd name="T52" fmla="*/ 55 w 60"/>
              <a:gd name="T53" fmla="*/ 39 h 52"/>
              <a:gd name="T54" fmla="*/ 40 w 60"/>
              <a:gd name="T55" fmla="*/ 23 h 52"/>
              <a:gd name="T56" fmla="*/ 38 w 60"/>
              <a:gd name="T57" fmla="*/ 23 h 52"/>
              <a:gd name="T58" fmla="*/ 26 w 60"/>
              <a:gd name="T59" fmla="*/ 35 h 52"/>
              <a:gd name="T60" fmla="*/ 17 w 60"/>
              <a:gd name="T61" fmla="*/ 27 h 52"/>
              <a:gd name="T62" fmla="*/ 16 w 60"/>
              <a:gd name="T63" fmla="*/ 27 h 52"/>
              <a:gd name="T64" fmla="*/ 5 w 60"/>
              <a:gd name="T65" fmla="*/ 38 h 52"/>
              <a:gd name="T66" fmla="*/ 5 w 60"/>
              <a:gd name="T67" fmla="*/ 5 h 52"/>
              <a:gd name="T68" fmla="*/ 55 w 60"/>
              <a:gd name="T69" fmla="*/ 5 h 52"/>
              <a:gd name="T70" fmla="*/ 55 w 60"/>
              <a:gd name="T71" fmla="*/ 39 h 52"/>
              <a:gd name="T72" fmla="*/ 17 w 60"/>
              <a:gd name="T73" fmla="*/ 24 h 52"/>
              <a:gd name="T74" fmla="*/ 17 w 60"/>
              <a:gd name="T75" fmla="*/ 24 h 52"/>
              <a:gd name="T76" fmla="*/ 25 w 60"/>
              <a:gd name="T77" fmla="*/ 16 h 52"/>
              <a:gd name="T78" fmla="*/ 17 w 60"/>
              <a:gd name="T79" fmla="*/ 8 h 52"/>
              <a:gd name="T80" fmla="*/ 9 w 60"/>
              <a:gd name="T81" fmla="*/ 16 h 52"/>
              <a:gd name="T82" fmla="*/ 17 w 60"/>
              <a:gd name="T83" fmla="*/ 24 h 52"/>
              <a:gd name="T84" fmla="*/ 17 w 60"/>
              <a:gd name="T85" fmla="*/ 10 h 52"/>
              <a:gd name="T86" fmla="*/ 17 w 60"/>
              <a:gd name="T87" fmla="*/ 10 h 52"/>
              <a:gd name="T88" fmla="*/ 23 w 60"/>
              <a:gd name="T89" fmla="*/ 16 h 52"/>
              <a:gd name="T90" fmla="*/ 17 w 60"/>
              <a:gd name="T91" fmla="*/ 21 h 52"/>
              <a:gd name="T92" fmla="*/ 12 w 60"/>
              <a:gd name="T93" fmla="*/ 16 h 52"/>
              <a:gd name="T94" fmla="*/ 17 w 60"/>
              <a:gd name="T95" fmla="*/ 1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60" h="52">
                <a:moveTo>
                  <a:pt x="58" y="0"/>
                </a:moveTo>
                <a:cubicBezTo>
                  <a:pt x="2" y="0"/>
                  <a:pt x="2" y="0"/>
                  <a:pt x="2" y="0"/>
                </a:cubicBezTo>
                <a:cubicBezTo>
                  <a:pt x="1" y="0"/>
                  <a:pt x="0" y="1"/>
                  <a:pt x="0" y="3"/>
                </a:cubicBezTo>
                <a:cubicBezTo>
                  <a:pt x="0" y="49"/>
                  <a:pt x="0" y="49"/>
                  <a:pt x="0" y="49"/>
                </a:cubicBezTo>
                <a:cubicBezTo>
                  <a:pt x="0" y="51"/>
                  <a:pt x="1" y="52"/>
                  <a:pt x="2" y="52"/>
                </a:cubicBezTo>
                <a:cubicBezTo>
                  <a:pt x="58" y="52"/>
                  <a:pt x="58" y="52"/>
                  <a:pt x="58" y="52"/>
                </a:cubicBezTo>
                <a:cubicBezTo>
                  <a:pt x="59" y="52"/>
                  <a:pt x="60" y="51"/>
                  <a:pt x="60" y="49"/>
                </a:cubicBezTo>
                <a:cubicBezTo>
                  <a:pt x="60" y="3"/>
                  <a:pt x="60" y="3"/>
                  <a:pt x="60" y="3"/>
                </a:cubicBezTo>
                <a:cubicBezTo>
                  <a:pt x="60" y="1"/>
                  <a:pt x="59" y="0"/>
                  <a:pt x="58" y="0"/>
                </a:cubicBezTo>
                <a:close/>
                <a:moveTo>
                  <a:pt x="55" y="47"/>
                </a:moveTo>
                <a:cubicBezTo>
                  <a:pt x="55" y="47"/>
                  <a:pt x="55" y="47"/>
                  <a:pt x="55" y="47"/>
                </a:cubicBezTo>
                <a:cubicBezTo>
                  <a:pt x="5" y="47"/>
                  <a:pt x="5" y="47"/>
                  <a:pt x="5" y="47"/>
                </a:cubicBezTo>
                <a:cubicBezTo>
                  <a:pt x="5" y="42"/>
                  <a:pt x="5" y="42"/>
                  <a:pt x="5" y="42"/>
                </a:cubicBezTo>
                <a:cubicBezTo>
                  <a:pt x="17" y="30"/>
                  <a:pt x="17" y="30"/>
                  <a:pt x="17" y="30"/>
                </a:cubicBezTo>
                <a:cubicBezTo>
                  <a:pt x="25" y="38"/>
                  <a:pt x="25" y="38"/>
                  <a:pt x="25" y="38"/>
                </a:cubicBezTo>
                <a:cubicBezTo>
                  <a:pt x="25" y="38"/>
                  <a:pt x="25" y="38"/>
                  <a:pt x="25" y="38"/>
                </a:cubicBezTo>
                <a:cubicBezTo>
                  <a:pt x="25" y="38"/>
                  <a:pt x="25" y="38"/>
                  <a:pt x="25" y="38"/>
                </a:cubicBezTo>
                <a:cubicBezTo>
                  <a:pt x="25" y="38"/>
                  <a:pt x="25" y="38"/>
                  <a:pt x="25" y="38"/>
                </a:cubicBezTo>
                <a:cubicBezTo>
                  <a:pt x="30" y="43"/>
                  <a:pt x="30" y="43"/>
                  <a:pt x="30" y="43"/>
                </a:cubicBezTo>
                <a:cubicBezTo>
                  <a:pt x="30" y="44"/>
                  <a:pt x="31" y="44"/>
                  <a:pt x="32" y="43"/>
                </a:cubicBezTo>
                <a:cubicBezTo>
                  <a:pt x="32" y="43"/>
                  <a:pt x="32" y="42"/>
                  <a:pt x="32" y="41"/>
                </a:cubicBezTo>
                <a:cubicBezTo>
                  <a:pt x="28" y="37"/>
                  <a:pt x="28" y="37"/>
                  <a:pt x="28" y="37"/>
                </a:cubicBezTo>
                <a:cubicBezTo>
                  <a:pt x="39" y="26"/>
                  <a:pt x="39" y="26"/>
                  <a:pt x="39" y="26"/>
                </a:cubicBezTo>
                <a:cubicBezTo>
                  <a:pt x="55" y="43"/>
                  <a:pt x="55" y="43"/>
                  <a:pt x="55" y="43"/>
                </a:cubicBezTo>
                <a:cubicBezTo>
                  <a:pt x="55" y="47"/>
                  <a:pt x="55" y="47"/>
                  <a:pt x="55" y="47"/>
                </a:cubicBezTo>
                <a:close/>
                <a:moveTo>
                  <a:pt x="55" y="39"/>
                </a:moveTo>
                <a:cubicBezTo>
                  <a:pt x="55" y="39"/>
                  <a:pt x="55" y="39"/>
                  <a:pt x="55" y="39"/>
                </a:cubicBezTo>
                <a:cubicBezTo>
                  <a:pt x="40" y="23"/>
                  <a:pt x="40" y="23"/>
                  <a:pt x="40" y="23"/>
                </a:cubicBezTo>
                <a:cubicBezTo>
                  <a:pt x="39" y="23"/>
                  <a:pt x="38" y="23"/>
                  <a:pt x="38" y="23"/>
                </a:cubicBezTo>
                <a:cubicBezTo>
                  <a:pt x="26" y="35"/>
                  <a:pt x="26" y="35"/>
                  <a:pt x="26" y="35"/>
                </a:cubicBezTo>
                <a:cubicBezTo>
                  <a:pt x="17" y="27"/>
                  <a:pt x="17" y="27"/>
                  <a:pt x="17" y="27"/>
                </a:cubicBezTo>
                <a:cubicBezTo>
                  <a:pt x="17" y="27"/>
                  <a:pt x="16" y="27"/>
                  <a:pt x="16" y="27"/>
                </a:cubicBezTo>
                <a:cubicBezTo>
                  <a:pt x="5" y="38"/>
                  <a:pt x="5" y="38"/>
                  <a:pt x="5" y="38"/>
                </a:cubicBezTo>
                <a:cubicBezTo>
                  <a:pt x="5" y="5"/>
                  <a:pt x="5" y="5"/>
                  <a:pt x="5" y="5"/>
                </a:cubicBezTo>
                <a:cubicBezTo>
                  <a:pt x="55" y="5"/>
                  <a:pt x="55" y="5"/>
                  <a:pt x="55" y="5"/>
                </a:cubicBezTo>
                <a:cubicBezTo>
                  <a:pt x="55" y="39"/>
                  <a:pt x="55" y="39"/>
                  <a:pt x="55" y="39"/>
                </a:cubicBezTo>
                <a:close/>
                <a:moveTo>
                  <a:pt x="17" y="24"/>
                </a:moveTo>
                <a:cubicBezTo>
                  <a:pt x="17" y="24"/>
                  <a:pt x="17" y="24"/>
                  <a:pt x="17" y="24"/>
                </a:cubicBezTo>
                <a:cubicBezTo>
                  <a:pt x="22" y="24"/>
                  <a:pt x="25" y="20"/>
                  <a:pt x="25" y="16"/>
                </a:cubicBezTo>
                <a:cubicBezTo>
                  <a:pt x="25" y="11"/>
                  <a:pt x="22" y="8"/>
                  <a:pt x="17" y="8"/>
                </a:cubicBezTo>
                <a:cubicBezTo>
                  <a:pt x="13" y="8"/>
                  <a:pt x="9" y="11"/>
                  <a:pt x="9" y="16"/>
                </a:cubicBezTo>
                <a:cubicBezTo>
                  <a:pt x="9" y="20"/>
                  <a:pt x="13" y="24"/>
                  <a:pt x="17" y="24"/>
                </a:cubicBezTo>
                <a:close/>
                <a:moveTo>
                  <a:pt x="17" y="10"/>
                </a:moveTo>
                <a:cubicBezTo>
                  <a:pt x="17" y="10"/>
                  <a:pt x="17" y="10"/>
                  <a:pt x="17" y="10"/>
                </a:cubicBezTo>
                <a:cubicBezTo>
                  <a:pt x="20" y="10"/>
                  <a:pt x="23" y="13"/>
                  <a:pt x="23" y="16"/>
                </a:cubicBezTo>
                <a:cubicBezTo>
                  <a:pt x="23" y="18"/>
                  <a:pt x="20" y="21"/>
                  <a:pt x="17" y="21"/>
                </a:cubicBezTo>
                <a:cubicBezTo>
                  <a:pt x="15" y="21"/>
                  <a:pt x="12" y="18"/>
                  <a:pt x="12" y="16"/>
                </a:cubicBezTo>
                <a:cubicBezTo>
                  <a:pt x="12" y="13"/>
                  <a:pt x="15" y="10"/>
                  <a:pt x="17" y="1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zh-CN" altLang="en-US">
              <a:solidFill>
                <a:schemeClr val="bg1"/>
              </a:solidFill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6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6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 p14:presetBounceEnd="66000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6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6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53" presetClass="entr" presetSubtype="16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53" presetClass="entr" presetSubtype="16" fill="hold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3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3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3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6" presetClass="emph" presetSubtype="0" autoRev="1" fill="hold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animScale>
                                          <p:cBhvr>
                                            <p:cTn id="24" dur="150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grpId="0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2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2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25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4" fill="hold" grpId="0" nodeType="withEffect" p14:presetBounceEnd="66000">
                                      <p:stCondLst>
                                        <p:cond delay="19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32" dur="6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33" dur="6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fill="hold" grpId="0" nodeType="withEffect" p14:presetBounceEnd="66000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36" dur="6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37" dur="6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8" fill="hold" grpId="0" nodeType="withEffect" p14:presetBounceEnd="66000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40" dur="6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41" dur="6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53" presetClass="entr" presetSubtype="16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53" presetClass="entr" presetSubtype="16" fill="hold" nodeType="withEffect">
                                      <p:stCondLst>
                                        <p:cond delay="31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3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3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3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6" presetClass="emph" presetSubtype="0" autoRev="1" fill="hold" nodeType="withEffect">
                                      <p:stCondLst>
                                        <p:cond delay="3400"/>
                                      </p:stCondLst>
                                      <p:childTnLst>
                                        <p:animScale>
                                          <p:cBhvr>
                                            <p:cTn id="53" dur="150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4" presetID="53" presetClass="entr" presetSubtype="16" fill="hold" grpId="0" nodeType="withEffect">
                                      <p:stCondLst>
                                        <p:cond delay="340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2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2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8" dur="25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4" fill="hold" grpId="0" nodeType="withEffect" p14:presetBounceEnd="66000">
                                      <p:stCondLst>
                                        <p:cond delay="340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61" dur="6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62" dur="6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2" presetClass="entr" presetSubtype="8" fill="hold" grpId="0" nodeType="withEffect" p14:presetBounceEnd="66000">
                                      <p:stCondLst>
                                        <p:cond delay="400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65" dur="6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66" dur="6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53" presetClass="entr" presetSubtype="16" fill="hold" grpId="0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1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2" presetClass="entr" presetSubtype="8" fill="hold" grpId="0" nodeType="withEffect" p14:presetBounceEnd="66000">
                                      <p:stCondLst>
                                        <p:cond delay="400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4" dur="6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75" dur="6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53" presetClass="entr" presetSubtype="16" fill="hold" nodeType="withEffect">
                                      <p:stCondLst>
                                        <p:cond delay="460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0" dur="3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1" presetID="6" presetClass="emph" presetSubtype="0" autoRev="1" fill="hold" nodeType="withEffect">
                                      <p:stCondLst>
                                        <p:cond delay="4900"/>
                                      </p:stCondLst>
                                      <p:childTnLst>
                                        <p:animScale>
                                          <p:cBhvr>
                                            <p:cTn id="82" dur="150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3" presetID="53" presetClass="entr" presetSubtype="16" fill="hold" grpId="0" nodeType="withEffect">
                                      <p:stCondLst>
                                        <p:cond delay="490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2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2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7" dur="25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2" presetClass="entr" presetSubtype="4" fill="hold" grpId="0" nodeType="withEffect" p14:presetBounceEnd="66000">
                                      <p:stCondLst>
                                        <p:cond delay="490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90" dur="6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91" dur="6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2" presetID="2" presetClass="entr" presetSubtype="8" fill="hold" grpId="0" nodeType="withEffect" p14:presetBounceEnd="66000">
                                      <p:stCondLst>
                                        <p:cond delay="550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94" dur="6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95" dur="6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6" presetID="2" presetClass="entr" presetSubtype="8" fill="hold" grpId="0" nodeType="withEffect" p14:presetBounceEnd="66000">
                                      <p:stCondLst>
                                        <p:cond delay="55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98" dur="6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99" dur="6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0" presetID="53" presetClass="entr" presetSubtype="16" fill="hold" grpId="0" nodeType="withEffect">
                                      <p:stCondLst>
                                        <p:cond delay="550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2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3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4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5" presetID="53" presetClass="entr" presetSubtype="16" fill="hold" nodeType="withEffect">
                                      <p:stCondLst>
                                        <p:cond delay="610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7" dur="3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8" dur="3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9" dur="3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0" presetID="6" presetClass="emph" presetSubtype="0" autoRev="1" fill="hold" nodeType="withEffect">
                                      <p:stCondLst>
                                        <p:cond delay="6400"/>
                                      </p:stCondLst>
                                      <p:childTnLst>
                                        <p:animScale>
                                          <p:cBhvr>
                                            <p:cTn id="111" dur="150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2" presetID="53" presetClass="entr" presetSubtype="16" fill="hold" grpId="0" nodeType="withEffect">
                                      <p:stCondLst>
                                        <p:cond delay="640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4" dur="2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2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6" dur="25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7" presetID="2" presetClass="entr" presetSubtype="4" fill="hold" grpId="0" nodeType="withEffect" p14:presetBounceEnd="66000">
                                      <p:stCondLst>
                                        <p:cond delay="640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9" dur="6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0" dur="6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 animBg="1"/>
          <p:bldP spid="29" grpId="0" animBg="1"/>
          <p:bldP spid="30" grpId="0" animBg="1"/>
          <p:bldP spid="31" grpId="0" animBg="1"/>
          <p:bldP spid="32" grpId="0" animBg="1"/>
          <p:bldP spid="33" grpId="0" animBg="1"/>
          <p:bldP spid="34" grpId="0" animBg="1"/>
          <p:bldP spid="35" grpId="0" animBg="1"/>
          <p:bldP spid="36" grpId="0"/>
          <p:bldP spid="37" grpId="0"/>
          <p:bldP spid="38" grpId="0"/>
          <p:bldP spid="39" grpId="0"/>
          <p:bldP spid="40" grpId="0"/>
          <p:bldP spid="41" grpId="0"/>
          <p:bldP spid="42" grpId="0"/>
          <p:bldP spid="43" grpId="0"/>
          <p:bldP spid="44" grpId="0" animBg="1"/>
          <p:bldP spid="45" grpId="0" animBg="1"/>
          <p:bldP spid="46" grpId="0" animBg="1"/>
          <p:bldP spid="47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6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6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6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6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53" presetClass="entr" presetSubtype="16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4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53" presetClass="entr" presetSubtype="16" fill="hold" nodeType="withEffect">
                                      <p:stCondLst>
                                        <p:cond delay="16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3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3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3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6" presetClass="emph" presetSubtype="0" autoRev="1" fill="hold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animScale>
                                          <p:cBhvr>
                                            <p:cTn id="24" dur="150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25" presetID="53" presetClass="entr" presetSubtype="16" fill="hold" grpId="0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7" dur="2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8" dur="25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9" dur="25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2" presetClass="entr" presetSubtype="4" fill="hold" grpId="0" nodeType="withEffect">
                                      <p:stCondLst>
                                        <p:cond delay="190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2" dur="6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3" dur="6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2" presetClass="entr" presetSubtype="8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6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6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8" presetID="2" presetClass="entr" presetSubtype="8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6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6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2" presetID="53" presetClass="entr" presetSubtype="16" fill="hold" grpId="0" nodeType="withEffect">
                                      <p:stCondLst>
                                        <p:cond delay="250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4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53" presetClass="entr" presetSubtype="16" fill="hold" nodeType="withEffect">
                                      <p:stCondLst>
                                        <p:cond delay="310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3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3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3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6" presetClass="emph" presetSubtype="0" autoRev="1" fill="hold" nodeType="withEffect">
                                      <p:stCondLst>
                                        <p:cond delay="3400"/>
                                      </p:stCondLst>
                                      <p:childTnLst>
                                        <p:animScale>
                                          <p:cBhvr>
                                            <p:cTn id="53" dur="150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4" presetID="53" presetClass="entr" presetSubtype="16" fill="hold" grpId="0" nodeType="withEffect">
                                      <p:stCondLst>
                                        <p:cond delay="340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6" dur="2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2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8" dur="25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9" presetID="2" presetClass="entr" presetSubtype="4" fill="hold" grpId="0" nodeType="withEffect">
                                      <p:stCondLst>
                                        <p:cond delay="340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1" dur="6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2" dur="6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3" presetID="2" presetClass="entr" presetSubtype="8" fill="hold" grpId="0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5" dur="6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6" dur="6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7" presetID="53" presetClass="entr" presetSubtype="16" fill="hold" grpId="0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1" dur="500"/>
                                            <p:tgtEl>
                                              <p:spTgt spid="4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2" presetClass="entr" presetSubtype="8" fill="hold" grpId="0" nodeType="withEffect">
                                      <p:stCondLst>
                                        <p:cond delay="400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4" dur="6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5" dur="6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6" presetID="53" presetClass="entr" presetSubtype="16" fill="hold" nodeType="withEffect">
                                      <p:stCondLst>
                                        <p:cond delay="4600"/>
                                      </p:stCondLst>
                                      <p:childTnLst>
                                        <p:set>
                                          <p:cBhvr>
                                            <p:cTn id="7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8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9" dur="3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0" dur="3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1" presetID="6" presetClass="emph" presetSubtype="0" autoRev="1" fill="hold" nodeType="withEffect">
                                      <p:stCondLst>
                                        <p:cond delay="4900"/>
                                      </p:stCondLst>
                                      <p:childTnLst>
                                        <p:animScale>
                                          <p:cBhvr>
                                            <p:cTn id="82" dur="150" fill="hold"/>
                                            <p:tgtEl>
                                              <p:spTgt spid="13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83" presetID="53" presetClass="entr" presetSubtype="16" fill="hold" grpId="0" nodeType="withEffect">
                                      <p:stCondLst>
                                        <p:cond delay="490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2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25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7" dur="25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2" presetClass="entr" presetSubtype="4" fill="hold" grpId="0" nodeType="withEffect">
                                      <p:stCondLst>
                                        <p:cond delay="490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0" dur="6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1" dur="6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2" presetID="2" presetClass="entr" presetSubtype="8" fill="hold" grpId="0" nodeType="withEffect">
                                      <p:stCondLst>
                                        <p:cond delay="5500"/>
                                      </p:stCondLst>
                                      <p:childTnLst>
                                        <p:set>
                                          <p:cBhvr>
                                            <p:cTn id="9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4" dur="6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5" dur="6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6" presetID="2" presetClass="entr" presetSubtype="8" fill="hold" grpId="0" nodeType="withEffect">
                                      <p:stCondLst>
                                        <p:cond delay="5500"/>
                                      </p:stCondLst>
                                      <p:childTnLst>
                                        <p:set>
                                          <p:cBhvr>
                                            <p:cTn id="9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8" dur="6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9" dur="6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0" presetID="53" presetClass="entr" presetSubtype="16" fill="hold" grpId="0" nodeType="withEffect">
                                      <p:stCondLst>
                                        <p:cond delay="5500"/>
                                      </p:stCondLst>
                                      <p:childTnLst>
                                        <p:set>
                                          <p:cBhvr>
                                            <p:cTn id="10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2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3" dur="50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4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5" presetID="53" presetClass="entr" presetSubtype="16" fill="hold" nodeType="withEffect">
                                      <p:stCondLst>
                                        <p:cond delay="610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7" dur="3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8" dur="3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9" dur="3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0" presetID="6" presetClass="emph" presetSubtype="0" autoRev="1" fill="hold" nodeType="withEffect">
                                      <p:stCondLst>
                                        <p:cond delay="6400"/>
                                      </p:stCondLst>
                                      <p:childTnLst>
                                        <p:animScale>
                                          <p:cBhvr>
                                            <p:cTn id="111" dur="150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  <p:by x="110000" y="11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12" presetID="53" presetClass="entr" presetSubtype="16" fill="hold" grpId="0" nodeType="withEffect">
                                      <p:stCondLst>
                                        <p:cond delay="6400"/>
                                      </p:stCondLst>
                                      <p:childTnLst>
                                        <p:set>
                                          <p:cBhvr>
                                            <p:cTn id="1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4" dur="2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5" dur="25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6" dur="250"/>
                                            <p:tgtEl>
                                              <p:spTgt spid="4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7" presetID="2" presetClass="entr" presetSubtype="4" fill="hold" grpId="0" nodeType="withEffect">
                                      <p:stCondLst>
                                        <p:cond delay="640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9" dur="6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0" dur="6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 animBg="1"/>
          <p:bldP spid="29" grpId="0" animBg="1"/>
          <p:bldP spid="30" grpId="0" animBg="1"/>
          <p:bldP spid="31" grpId="0" animBg="1"/>
          <p:bldP spid="32" grpId="0" animBg="1"/>
          <p:bldP spid="33" grpId="0" animBg="1"/>
          <p:bldP spid="34" grpId="0" animBg="1"/>
          <p:bldP spid="35" grpId="0" animBg="1"/>
          <p:bldP spid="36" grpId="0"/>
          <p:bldP spid="37" grpId="0"/>
          <p:bldP spid="38" grpId="0"/>
          <p:bldP spid="39" grpId="0"/>
          <p:bldP spid="40" grpId="0"/>
          <p:bldP spid="41" grpId="0"/>
          <p:bldP spid="42" grpId="0"/>
          <p:bldP spid="43" grpId="0"/>
          <p:bldP spid="44" grpId="0" animBg="1"/>
          <p:bldP spid="45" grpId="0" animBg="1"/>
          <p:bldP spid="46" grpId="0" animBg="1"/>
          <p:bldP spid="47" grpId="0" animBg="1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grpSp>
          <p:nvGrpSpPr>
            <p:cNvPr id="2" name="组合 1"/>
            <p:cNvGrpSpPr/>
            <p:nvPr/>
          </p:nvGrpSpPr>
          <p:grpSpPr>
            <a:xfrm>
              <a:off x="0" y="0"/>
              <a:ext cx="9143999" cy="1419622"/>
              <a:chOff x="0" y="0"/>
              <a:chExt cx="9143999" cy="1419622"/>
            </a:xfrm>
          </p:grpSpPr>
          <p:grpSp>
            <p:nvGrpSpPr>
              <p:cNvPr id="13" name="组合 12"/>
              <p:cNvGrpSpPr/>
              <p:nvPr/>
            </p:nvGrpSpPr>
            <p:grpSpPr>
              <a:xfrm>
                <a:off x="0" y="0"/>
                <a:ext cx="1187624" cy="1419622"/>
                <a:chOff x="809625" y="151495"/>
                <a:chExt cx="1409982" cy="1409982"/>
              </a:xfrm>
              <a:solidFill>
                <a:schemeClr val="accent1"/>
              </a:solidFill>
            </p:grpSpPr>
            <p:sp>
              <p:nvSpPr>
                <p:cNvPr id="15" name="矩形 14"/>
                <p:cNvSpPr/>
                <p:nvPr/>
              </p:nvSpPr>
              <p:spPr>
                <a:xfrm>
                  <a:off x="809625" y="151495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16" name="矩形 15"/>
                <p:cNvSpPr/>
                <p:nvPr/>
              </p:nvSpPr>
              <p:spPr>
                <a:xfrm rot="5400000">
                  <a:off x="170087" y="793007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  <p:grpSp>
            <p:nvGrpSpPr>
              <p:cNvPr id="17" name="组合 16"/>
              <p:cNvGrpSpPr/>
              <p:nvPr/>
            </p:nvGrpSpPr>
            <p:grpSpPr>
              <a:xfrm rot="5400000">
                <a:off x="7840376" y="-115999"/>
                <a:ext cx="1187624" cy="1419622"/>
                <a:chOff x="809625" y="151495"/>
                <a:chExt cx="1409982" cy="1409982"/>
              </a:xfrm>
              <a:solidFill>
                <a:schemeClr val="accent1"/>
              </a:solidFill>
            </p:grpSpPr>
            <p:sp>
              <p:nvSpPr>
                <p:cNvPr id="18" name="矩形 17"/>
                <p:cNvSpPr/>
                <p:nvPr/>
              </p:nvSpPr>
              <p:spPr>
                <a:xfrm>
                  <a:off x="809625" y="151495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20" name="矩形 19"/>
                <p:cNvSpPr/>
                <p:nvPr/>
              </p:nvSpPr>
              <p:spPr>
                <a:xfrm rot="5400000">
                  <a:off x="168114" y="793007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</p:grpSp>
        <p:grpSp>
          <p:nvGrpSpPr>
            <p:cNvPr id="21" name="组合 20"/>
            <p:cNvGrpSpPr/>
            <p:nvPr/>
          </p:nvGrpSpPr>
          <p:grpSpPr>
            <a:xfrm flipH="1" flipV="1">
              <a:off x="1" y="3723878"/>
              <a:ext cx="9143999" cy="1419622"/>
              <a:chOff x="0" y="0"/>
              <a:chExt cx="9143999" cy="1419622"/>
            </a:xfrm>
          </p:grpSpPr>
          <p:grpSp>
            <p:nvGrpSpPr>
              <p:cNvPr id="22" name="组合 21"/>
              <p:cNvGrpSpPr/>
              <p:nvPr/>
            </p:nvGrpSpPr>
            <p:grpSpPr>
              <a:xfrm>
                <a:off x="0" y="0"/>
                <a:ext cx="1187624" cy="1419622"/>
                <a:chOff x="809625" y="151495"/>
                <a:chExt cx="1409982" cy="1409982"/>
              </a:xfrm>
              <a:solidFill>
                <a:schemeClr val="accent1"/>
              </a:solidFill>
            </p:grpSpPr>
            <p:sp>
              <p:nvSpPr>
                <p:cNvPr id="26" name="矩形 25"/>
                <p:cNvSpPr/>
                <p:nvPr/>
              </p:nvSpPr>
              <p:spPr>
                <a:xfrm>
                  <a:off x="809625" y="151495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27" name="矩形 26"/>
                <p:cNvSpPr/>
                <p:nvPr/>
              </p:nvSpPr>
              <p:spPr>
                <a:xfrm rot="5400000">
                  <a:off x="170087" y="793007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  <p:grpSp>
            <p:nvGrpSpPr>
              <p:cNvPr id="23" name="组合 22"/>
              <p:cNvGrpSpPr/>
              <p:nvPr/>
            </p:nvGrpSpPr>
            <p:grpSpPr>
              <a:xfrm rot="5400000">
                <a:off x="7840376" y="-115999"/>
                <a:ext cx="1187624" cy="1419622"/>
                <a:chOff x="809625" y="151495"/>
                <a:chExt cx="1409982" cy="1409982"/>
              </a:xfrm>
              <a:solidFill>
                <a:schemeClr val="accent1"/>
              </a:solidFill>
            </p:grpSpPr>
            <p:sp>
              <p:nvSpPr>
                <p:cNvPr id="24" name="矩形 23"/>
                <p:cNvSpPr/>
                <p:nvPr/>
              </p:nvSpPr>
              <p:spPr>
                <a:xfrm>
                  <a:off x="809625" y="151495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25" name="矩形 24"/>
                <p:cNvSpPr/>
                <p:nvPr/>
              </p:nvSpPr>
              <p:spPr>
                <a:xfrm rot="5400000">
                  <a:off x="168114" y="793007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</p:grpSp>
      </p:grpSp>
      <p:sp>
        <p:nvSpPr>
          <p:cNvPr id="28" name="文本框 27"/>
          <p:cNvSpPr txBox="1"/>
          <p:nvPr/>
        </p:nvSpPr>
        <p:spPr>
          <a:xfrm>
            <a:off x="1085850" y="1913493"/>
            <a:ext cx="697230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500" spc="225" dirty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</a:rPr>
              <a:t>实验数据结果</a:t>
            </a:r>
            <a:endParaRPr lang="zh-CN" altLang="en-US" sz="4500" spc="225" dirty="0">
              <a:solidFill>
                <a:schemeClr val="accent1"/>
              </a:solidFill>
              <a:latin typeface="迷你简菱心" panose="02010609000101010101" pitchFamily="49" charset="-122"/>
              <a:ea typeface="迷你简菱心" panose="02010609000101010101" pitchFamily="49" charset="-122"/>
            </a:endParaRPr>
          </a:p>
        </p:txBody>
      </p:sp>
      <p:sp>
        <p:nvSpPr>
          <p:cNvPr id="29" name="Freeform 28"/>
          <p:cNvSpPr>
            <a:spLocks noEditPoints="1"/>
          </p:cNvSpPr>
          <p:nvPr/>
        </p:nvSpPr>
        <p:spPr bwMode="auto">
          <a:xfrm>
            <a:off x="3859221" y="698359"/>
            <a:ext cx="1425558" cy="1071118"/>
          </a:xfrm>
          <a:custGeom>
            <a:avLst/>
            <a:gdLst>
              <a:gd name="T0" fmla="*/ 40 w 192"/>
              <a:gd name="T1" fmla="*/ 118 h 144"/>
              <a:gd name="T2" fmla="*/ 40 w 192"/>
              <a:gd name="T3" fmla="*/ 118 h 144"/>
              <a:gd name="T4" fmla="*/ 56 w 192"/>
              <a:gd name="T5" fmla="*/ 116 h 144"/>
              <a:gd name="T6" fmla="*/ 97 w 192"/>
              <a:gd name="T7" fmla="*/ 137 h 144"/>
              <a:gd name="T8" fmla="*/ 99 w 192"/>
              <a:gd name="T9" fmla="*/ 137 h 144"/>
              <a:gd name="T10" fmla="*/ 140 w 192"/>
              <a:gd name="T11" fmla="*/ 116 h 144"/>
              <a:gd name="T12" fmla="*/ 156 w 192"/>
              <a:gd name="T13" fmla="*/ 118 h 144"/>
              <a:gd name="T14" fmla="*/ 156 w 192"/>
              <a:gd name="T15" fmla="*/ 118 h 144"/>
              <a:gd name="T16" fmla="*/ 156 w 192"/>
              <a:gd name="T17" fmla="*/ 70 h 144"/>
              <a:gd name="T18" fmla="*/ 96 w 192"/>
              <a:gd name="T19" fmla="*/ 98 h 144"/>
              <a:gd name="T20" fmla="*/ 40 w 192"/>
              <a:gd name="T21" fmla="*/ 72 h 144"/>
              <a:gd name="T22" fmla="*/ 40 w 192"/>
              <a:gd name="T23" fmla="*/ 118 h 144"/>
              <a:gd name="T24" fmla="*/ 96 w 192"/>
              <a:gd name="T25" fmla="*/ 0 h 144"/>
              <a:gd name="T26" fmla="*/ 0 w 192"/>
              <a:gd name="T27" fmla="*/ 44 h 144"/>
              <a:gd name="T28" fmla="*/ 96 w 192"/>
              <a:gd name="T29" fmla="*/ 88 h 144"/>
              <a:gd name="T30" fmla="*/ 192 w 192"/>
              <a:gd name="T31" fmla="*/ 44 h 144"/>
              <a:gd name="T32" fmla="*/ 96 w 192"/>
              <a:gd name="T33" fmla="*/ 0 h 144"/>
              <a:gd name="T34" fmla="*/ 8 w 192"/>
              <a:gd name="T35" fmla="*/ 56 h 144"/>
              <a:gd name="T36" fmla="*/ 4 w 192"/>
              <a:gd name="T37" fmla="*/ 104 h 144"/>
              <a:gd name="T38" fmla="*/ 12 w 192"/>
              <a:gd name="T39" fmla="*/ 104 h 144"/>
              <a:gd name="T40" fmla="*/ 12 w 192"/>
              <a:gd name="T41" fmla="*/ 58 h 144"/>
              <a:gd name="T42" fmla="*/ 8 w 192"/>
              <a:gd name="T43" fmla="*/ 56 h 144"/>
              <a:gd name="T44" fmla="*/ 16 w 192"/>
              <a:gd name="T45" fmla="*/ 144 h 144"/>
              <a:gd name="T46" fmla="*/ 9 w 192"/>
              <a:gd name="T47" fmla="*/ 124 h 144"/>
              <a:gd name="T48" fmla="*/ 16 w 192"/>
              <a:gd name="T49" fmla="*/ 116 h 144"/>
              <a:gd name="T50" fmla="*/ 8 w 192"/>
              <a:gd name="T51" fmla="*/ 108 h 144"/>
              <a:gd name="T52" fmla="*/ 0 w 192"/>
              <a:gd name="T53" fmla="*/ 116 h 144"/>
              <a:gd name="T54" fmla="*/ 7 w 192"/>
              <a:gd name="T55" fmla="*/ 124 h 144"/>
              <a:gd name="T56" fmla="*/ 0 w 192"/>
              <a:gd name="T57" fmla="*/ 144 h 144"/>
              <a:gd name="T58" fmla="*/ 16 w 192"/>
              <a:gd name="T59" fmla="*/ 144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92" h="144">
                <a:moveTo>
                  <a:pt x="40" y="118"/>
                </a:moveTo>
                <a:cubicBezTo>
                  <a:pt x="40" y="118"/>
                  <a:pt x="40" y="118"/>
                  <a:pt x="40" y="118"/>
                </a:cubicBezTo>
                <a:cubicBezTo>
                  <a:pt x="45" y="116"/>
                  <a:pt x="50" y="116"/>
                  <a:pt x="56" y="116"/>
                </a:cubicBezTo>
                <a:cubicBezTo>
                  <a:pt x="72" y="116"/>
                  <a:pt x="91" y="127"/>
                  <a:pt x="97" y="137"/>
                </a:cubicBezTo>
                <a:cubicBezTo>
                  <a:pt x="99" y="137"/>
                  <a:pt x="99" y="137"/>
                  <a:pt x="99" y="137"/>
                </a:cubicBezTo>
                <a:cubicBezTo>
                  <a:pt x="105" y="127"/>
                  <a:pt x="123" y="116"/>
                  <a:pt x="140" y="116"/>
                </a:cubicBezTo>
                <a:cubicBezTo>
                  <a:pt x="145" y="116"/>
                  <a:pt x="151" y="116"/>
                  <a:pt x="156" y="118"/>
                </a:cubicBezTo>
                <a:cubicBezTo>
                  <a:pt x="156" y="118"/>
                  <a:pt x="156" y="118"/>
                  <a:pt x="156" y="118"/>
                </a:cubicBezTo>
                <a:cubicBezTo>
                  <a:pt x="156" y="70"/>
                  <a:pt x="156" y="70"/>
                  <a:pt x="156" y="70"/>
                </a:cubicBezTo>
                <a:cubicBezTo>
                  <a:pt x="96" y="98"/>
                  <a:pt x="96" y="98"/>
                  <a:pt x="96" y="98"/>
                </a:cubicBezTo>
                <a:cubicBezTo>
                  <a:pt x="40" y="72"/>
                  <a:pt x="40" y="72"/>
                  <a:pt x="40" y="72"/>
                </a:cubicBezTo>
                <a:lnTo>
                  <a:pt x="40" y="118"/>
                </a:lnTo>
                <a:close/>
                <a:moveTo>
                  <a:pt x="96" y="0"/>
                </a:moveTo>
                <a:cubicBezTo>
                  <a:pt x="0" y="44"/>
                  <a:pt x="0" y="44"/>
                  <a:pt x="0" y="44"/>
                </a:cubicBezTo>
                <a:cubicBezTo>
                  <a:pt x="96" y="88"/>
                  <a:pt x="96" y="88"/>
                  <a:pt x="96" y="88"/>
                </a:cubicBezTo>
                <a:cubicBezTo>
                  <a:pt x="192" y="44"/>
                  <a:pt x="192" y="44"/>
                  <a:pt x="192" y="44"/>
                </a:cubicBezTo>
                <a:lnTo>
                  <a:pt x="96" y="0"/>
                </a:lnTo>
                <a:close/>
                <a:moveTo>
                  <a:pt x="8" y="56"/>
                </a:moveTo>
                <a:cubicBezTo>
                  <a:pt x="4" y="104"/>
                  <a:pt x="4" y="104"/>
                  <a:pt x="4" y="104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12" y="58"/>
                  <a:pt x="12" y="58"/>
                  <a:pt x="12" y="58"/>
                </a:cubicBezTo>
                <a:lnTo>
                  <a:pt x="8" y="56"/>
                </a:lnTo>
                <a:close/>
                <a:moveTo>
                  <a:pt x="16" y="144"/>
                </a:moveTo>
                <a:cubicBezTo>
                  <a:pt x="9" y="124"/>
                  <a:pt x="9" y="124"/>
                  <a:pt x="9" y="124"/>
                </a:cubicBezTo>
                <a:cubicBezTo>
                  <a:pt x="13" y="123"/>
                  <a:pt x="16" y="120"/>
                  <a:pt x="16" y="116"/>
                </a:cubicBezTo>
                <a:cubicBezTo>
                  <a:pt x="16" y="111"/>
                  <a:pt x="12" y="108"/>
                  <a:pt x="8" y="108"/>
                </a:cubicBezTo>
                <a:cubicBezTo>
                  <a:pt x="3" y="108"/>
                  <a:pt x="0" y="111"/>
                  <a:pt x="0" y="116"/>
                </a:cubicBezTo>
                <a:cubicBezTo>
                  <a:pt x="0" y="120"/>
                  <a:pt x="3" y="123"/>
                  <a:pt x="7" y="124"/>
                </a:cubicBezTo>
                <a:cubicBezTo>
                  <a:pt x="0" y="144"/>
                  <a:pt x="0" y="144"/>
                  <a:pt x="0" y="144"/>
                </a:cubicBezTo>
                <a:lnTo>
                  <a:pt x="16" y="14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30" name="矩形 29"/>
          <p:cNvSpPr/>
          <p:nvPr/>
        </p:nvSpPr>
        <p:spPr>
          <a:xfrm>
            <a:off x="2348753" y="2702447"/>
            <a:ext cx="44464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方正明尚简体" panose="02000000000000000000" pitchFamily="2" charset="-122"/>
                <a:ea typeface="方正明尚简体" panose="02000000000000000000" pitchFamily="2" charset="-122"/>
              </a:rPr>
              <a:t>SIMPLE ACADEMIC PAPERS DEFENSE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方正明尚简体" panose="02000000000000000000" pitchFamily="2" charset="-122"/>
              <a:ea typeface="方正明尚简体" panose="02000000000000000000" pitchFamily="2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718658" y="2925139"/>
            <a:ext cx="7706684" cy="45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650" dirty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Your content to play here, or through your copy, paste in this box, and select only the </a:t>
            </a:r>
            <a:r>
              <a:rPr lang="en-US" altLang="zh-CN" sz="65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text.Your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 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content to play here, or through 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your 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copy, paste in </a:t>
            </a:r>
            <a:endParaRPr lang="en-US" altLang="zh-CN" sz="650" dirty="0" smtClean="0">
              <a:solidFill>
                <a:schemeClr val="tx1">
                  <a:lumMod val="65000"/>
                  <a:lumOff val="35000"/>
                </a:schemeClr>
              </a:solidFill>
              <a:latin typeface="Adobe Myungjo Std M" panose="02020600000000000000" pitchFamily="18" charset="-128"/>
              <a:ea typeface="Adobe Myungjo Std M" panose="02020600000000000000" pitchFamily="18" charset="-128"/>
              <a:cs typeface="Calibri" panose="020F050202020403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this 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box, and select only the text. Your content to play here, or through your copy, paste in this box, and select only the text</a:t>
            </a:r>
            <a:r>
              <a:rPr lang="en-US" altLang="zh-CN" sz="650" dirty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. Your content to play here, or through your copy, paste in this box, and select only the text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.</a:t>
            </a:r>
            <a:endParaRPr lang="en-US" altLang="zh-CN" sz="650" dirty="0">
              <a:solidFill>
                <a:schemeClr val="tx1">
                  <a:lumMod val="65000"/>
                  <a:lumOff val="35000"/>
                </a:schemeClr>
              </a:solidFill>
              <a:latin typeface="Adobe Myungjo Std M" panose="02020600000000000000" pitchFamily="18" charset="-128"/>
              <a:ea typeface="Adobe Myungjo Std M" panose="02020600000000000000" pitchFamily="18" charset="-128"/>
              <a:cs typeface="Calibri" panose="020F0502020204030204" pitchFamily="34" charset="0"/>
            </a:endParaRPr>
          </a:p>
        </p:txBody>
      </p:sp>
      <p:sp>
        <p:nvSpPr>
          <p:cNvPr id="33" name="矩形 23"/>
          <p:cNvSpPr>
            <a:spLocks noChangeArrowheads="1"/>
          </p:cNvSpPr>
          <p:nvPr/>
        </p:nvSpPr>
        <p:spPr bwMode="auto">
          <a:xfrm>
            <a:off x="3831958" y="3601928"/>
            <a:ext cx="1480083" cy="50007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000" dirty="0" smtClean="0">
                <a:solidFill>
                  <a:schemeClr val="accent2"/>
                </a:solidFill>
                <a:latin typeface="迷你简菱心" panose="02010609000101010101" pitchFamily="49" charset="-122"/>
                <a:ea typeface="迷你简菱心" panose="02010609000101010101" pitchFamily="49" charset="-122"/>
                <a:cs typeface="+mn-ea"/>
              </a:rPr>
              <a:t>PART </a:t>
            </a:r>
            <a:r>
              <a:rPr lang="en-US" altLang="zh-CN" sz="2000" dirty="0" smtClean="0">
                <a:solidFill>
                  <a:schemeClr val="accent2"/>
                </a:solidFill>
                <a:latin typeface="迷你简菱心" panose="02010609000101010101" pitchFamily="49" charset="-122"/>
                <a:ea typeface="迷你简菱心" panose="02010609000101010101" pitchFamily="49" charset="-122"/>
                <a:cs typeface="+mn-ea"/>
              </a:rPr>
              <a:t>04</a:t>
            </a:r>
            <a:endParaRPr lang="zh-CN" altLang="en-US" sz="2000" dirty="0">
              <a:solidFill>
                <a:schemeClr val="accent2"/>
              </a:solidFill>
              <a:latin typeface="迷你简菱心" panose="02010609000101010101" pitchFamily="49" charset="-122"/>
              <a:ea typeface="迷你简菱心" panose="02010609000101010101" pitchFamily="49" charset="-122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:dissolve/>
      </p:transition>
    </mc:Choice>
    <mc:Fallback>
      <p:transition spd="slow" advTm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41711" y="152821"/>
            <a:ext cx="1877822" cy="3986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990" spc="213" dirty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</a:rPr>
              <a:t>四、实验数据</a:t>
            </a:r>
            <a:endParaRPr lang="zh-CN" altLang="en-US" sz="1990" spc="213" dirty="0">
              <a:solidFill>
                <a:schemeClr val="accent1"/>
              </a:solidFill>
              <a:latin typeface="迷你简菱心" panose="02010609000101010101" pitchFamily="49" charset="-122"/>
              <a:ea typeface="迷你简菱心" panose="0201060900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392762" y="428739"/>
            <a:ext cx="1751239" cy="1347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6" tIns="34289" rIns="68576" bIns="34289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25"/>
          </a:p>
        </p:txBody>
      </p:sp>
      <p:cxnSp>
        <p:nvCxnSpPr>
          <p:cNvPr id="10" name="直接连接符 9"/>
          <p:cNvCxnSpPr/>
          <p:nvPr/>
        </p:nvCxnSpPr>
        <p:spPr>
          <a:xfrm>
            <a:off x="0" y="563442"/>
            <a:ext cx="9144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Group 24"/>
          <p:cNvGrpSpPr/>
          <p:nvPr/>
        </p:nvGrpSpPr>
        <p:grpSpPr>
          <a:xfrm>
            <a:off x="470766" y="1420381"/>
            <a:ext cx="5788357" cy="802177"/>
            <a:chOff x="1018664" y="2573444"/>
            <a:chExt cx="7719819" cy="1069848"/>
          </a:xfrm>
        </p:grpSpPr>
        <p:sp>
          <p:nvSpPr>
            <p:cNvPr id="49" name="Right Arrow 18"/>
            <p:cNvSpPr/>
            <p:nvPr/>
          </p:nvSpPr>
          <p:spPr>
            <a:xfrm>
              <a:off x="1018664" y="2573444"/>
              <a:ext cx="7719819" cy="1069848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62" rIns="274249" rtlCol="0" anchor="ctr"/>
            <a:lstStyle/>
            <a:p>
              <a:pPr algn="r"/>
              <a:r>
                <a:rPr lang="en-US" sz="1800" dirty="0">
                  <a:latin typeface="+mn-ea"/>
                  <a:cs typeface="+mn-ea"/>
                </a:rPr>
                <a:t>Option 01</a:t>
              </a:r>
              <a:endParaRPr lang="en-US" sz="1800" dirty="0">
                <a:latin typeface="+mn-ea"/>
                <a:cs typeface="+mn-ea"/>
              </a:endParaRPr>
            </a:p>
          </p:txBody>
        </p:sp>
        <p:sp>
          <p:nvSpPr>
            <p:cNvPr id="50" name="Freeform 14"/>
            <p:cNvSpPr>
              <a:spLocks noEditPoints="1"/>
            </p:cNvSpPr>
            <p:nvPr/>
          </p:nvSpPr>
          <p:spPr bwMode="auto">
            <a:xfrm>
              <a:off x="1018664" y="2840874"/>
              <a:ext cx="2781300" cy="534987"/>
            </a:xfrm>
            <a:custGeom>
              <a:avLst/>
              <a:gdLst>
                <a:gd name="T0" fmla="*/ 327 w 1752"/>
                <a:gd name="T1" fmla="*/ 337 h 337"/>
                <a:gd name="T2" fmla="*/ 135 w 1752"/>
                <a:gd name="T3" fmla="*/ 337 h 337"/>
                <a:gd name="T4" fmla="*/ 472 w 1752"/>
                <a:gd name="T5" fmla="*/ 0 h 337"/>
                <a:gd name="T6" fmla="*/ 664 w 1752"/>
                <a:gd name="T7" fmla="*/ 0 h 337"/>
                <a:gd name="T8" fmla="*/ 327 w 1752"/>
                <a:gd name="T9" fmla="*/ 337 h 337"/>
                <a:gd name="T10" fmla="*/ 913 w 1752"/>
                <a:gd name="T11" fmla="*/ 0 h 337"/>
                <a:gd name="T12" fmla="*/ 721 w 1752"/>
                <a:gd name="T13" fmla="*/ 0 h 337"/>
                <a:gd name="T14" fmla="*/ 384 w 1752"/>
                <a:gd name="T15" fmla="*/ 337 h 337"/>
                <a:gd name="T16" fmla="*/ 576 w 1752"/>
                <a:gd name="T17" fmla="*/ 337 h 337"/>
                <a:gd name="T18" fmla="*/ 913 w 1752"/>
                <a:gd name="T19" fmla="*/ 0 h 337"/>
                <a:gd name="T20" fmla="*/ 0 w 1752"/>
                <a:gd name="T21" fmla="*/ 166 h 337"/>
                <a:gd name="T22" fmla="*/ 161 w 1752"/>
                <a:gd name="T23" fmla="*/ 0 h 337"/>
                <a:gd name="T24" fmla="*/ 0 w 1752"/>
                <a:gd name="T25" fmla="*/ 0 h 337"/>
                <a:gd name="T26" fmla="*/ 0 w 1752"/>
                <a:gd name="T27" fmla="*/ 166 h 337"/>
                <a:gd name="T28" fmla="*/ 223 w 1752"/>
                <a:gd name="T29" fmla="*/ 0 h 337"/>
                <a:gd name="T30" fmla="*/ 0 w 1752"/>
                <a:gd name="T31" fmla="*/ 223 h 337"/>
                <a:gd name="T32" fmla="*/ 0 w 1752"/>
                <a:gd name="T33" fmla="*/ 337 h 337"/>
                <a:gd name="T34" fmla="*/ 78 w 1752"/>
                <a:gd name="T35" fmla="*/ 337 h 337"/>
                <a:gd name="T36" fmla="*/ 415 w 1752"/>
                <a:gd name="T37" fmla="*/ 0 h 337"/>
                <a:gd name="T38" fmla="*/ 223 w 1752"/>
                <a:gd name="T39" fmla="*/ 0 h 337"/>
                <a:gd name="T40" fmla="*/ 1167 w 1752"/>
                <a:gd name="T41" fmla="*/ 0 h 337"/>
                <a:gd name="T42" fmla="*/ 975 w 1752"/>
                <a:gd name="T43" fmla="*/ 0 h 337"/>
                <a:gd name="T44" fmla="*/ 638 w 1752"/>
                <a:gd name="T45" fmla="*/ 337 h 337"/>
                <a:gd name="T46" fmla="*/ 830 w 1752"/>
                <a:gd name="T47" fmla="*/ 337 h 337"/>
                <a:gd name="T48" fmla="*/ 1167 w 1752"/>
                <a:gd name="T49" fmla="*/ 0 h 337"/>
                <a:gd name="T50" fmla="*/ 1638 w 1752"/>
                <a:gd name="T51" fmla="*/ 337 h 337"/>
                <a:gd name="T52" fmla="*/ 1752 w 1752"/>
                <a:gd name="T53" fmla="*/ 337 h 337"/>
                <a:gd name="T54" fmla="*/ 1752 w 1752"/>
                <a:gd name="T55" fmla="*/ 223 h 337"/>
                <a:gd name="T56" fmla="*/ 1638 w 1752"/>
                <a:gd name="T57" fmla="*/ 337 h 337"/>
                <a:gd name="T58" fmla="*/ 1752 w 1752"/>
                <a:gd name="T59" fmla="*/ 166 h 337"/>
                <a:gd name="T60" fmla="*/ 1752 w 1752"/>
                <a:gd name="T61" fmla="*/ 0 h 337"/>
                <a:gd name="T62" fmla="*/ 1727 w 1752"/>
                <a:gd name="T63" fmla="*/ 0 h 337"/>
                <a:gd name="T64" fmla="*/ 1390 w 1752"/>
                <a:gd name="T65" fmla="*/ 337 h 337"/>
                <a:gd name="T66" fmla="*/ 1581 w 1752"/>
                <a:gd name="T67" fmla="*/ 337 h 337"/>
                <a:gd name="T68" fmla="*/ 1752 w 1752"/>
                <a:gd name="T69" fmla="*/ 166 h 337"/>
                <a:gd name="T70" fmla="*/ 1416 w 1752"/>
                <a:gd name="T71" fmla="*/ 0 h 337"/>
                <a:gd name="T72" fmla="*/ 1224 w 1752"/>
                <a:gd name="T73" fmla="*/ 0 h 337"/>
                <a:gd name="T74" fmla="*/ 887 w 1752"/>
                <a:gd name="T75" fmla="*/ 337 h 337"/>
                <a:gd name="T76" fmla="*/ 1079 w 1752"/>
                <a:gd name="T77" fmla="*/ 337 h 337"/>
                <a:gd name="T78" fmla="*/ 1416 w 1752"/>
                <a:gd name="T79" fmla="*/ 0 h 337"/>
                <a:gd name="T80" fmla="*/ 1664 w 1752"/>
                <a:gd name="T81" fmla="*/ 0 h 337"/>
                <a:gd name="T82" fmla="*/ 1478 w 1752"/>
                <a:gd name="T83" fmla="*/ 0 h 337"/>
                <a:gd name="T84" fmla="*/ 1141 w 1752"/>
                <a:gd name="T85" fmla="*/ 337 h 337"/>
                <a:gd name="T86" fmla="*/ 1333 w 1752"/>
                <a:gd name="T87" fmla="*/ 337 h 337"/>
                <a:gd name="T88" fmla="*/ 1664 w 1752"/>
                <a:gd name="T89" fmla="*/ 0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752" h="337">
                  <a:moveTo>
                    <a:pt x="327" y="337"/>
                  </a:moveTo>
                  <a:lnTo>
                    <a:pt x="135" y="337"/>
                  </a:lnTo>
                  <a:lnTo>
                    <a:pt x="472" y="0"/>
                  </a:lnTo>
                  <a:lnTo>
                    <a:pt x="664" y="0"/>
                  </a:lnTo>
                  <a:lnTo>
                    <a:pt x="327" y="337"/>
                  </a:lnTo>
                  <a:close/>
                  <a:moveTo>
                    <a:pt x="913" y="0"/>
                  </a:moveTo>
                  <a:lnTo>
                    <a:pt x="721" y="0"/>
                  </a:lnTo>
                  <a:lnTo>
                    <a:pt x="384" y="337"/>
                  </a:lnTo>
                  <a:lnTo>
                    <a:pt x="576" y="337"/>
                  </a:lnTo>
                  <a:lnTo>
                    <a:pt x="913" y="0"/>
                  </a:lnTo>
                  <a:close/>
                  <a:moveTo>
                    <a:pt x="0" y="166"/>
                  </a:moveTo>
                  <a:lnTo>
                    <a:pt x="161" y="0"/>
                  </a:lnTo>
                  <a:lnTo>
                    <a:pt x="0" y="0"/>
                  </a:lnTo>
                  <a:lnTo>
                    <a:pt x="0" y="166"/>
                  </a:lnTo>
                  <a:close/>
                  <a:moveTo>
                    <a:pt x="223" y="0"/>
                  </a:moveTo>
                  <a:lnTo>
                    <a:pt x="0" y="223"/>
                  </a:lnTo>
                  <a:lnTo>
                    <a:pt x="0" y="337"/>
                  </a:lnTo>
                  <a:lnTo>
                    <a:pt x="78" y="337"/>
                  </a:lnTo>
                  <a:lnTo>
                    <a:pt x="415" y="0"/>
                  </a:lnTo>
                  <a:lnTo>
                    <a:pt x="223" y="0"/>
                  </a:lnTo>
                  <a:close/>
                  <a:moveTo>
                    <a:pt x="1167" y="0"/>
                  </a:moveTo>
                  <a:lnTo>
                    <a:pt x="975" y="0"/>
                  </a:lnTo>
                  <a:lnTo>
                    <a:pt x="638" y="337"/>
                  </a:lnTo>
                  <a:lnTo>
                    <a:pt x="830" y="337"/>
                  </a:lnTo>
                  <a:lnTo>
                    <a:pt x="1167" y="0"/>
                  </a:lnTo>
                  <a:close/>
                  <a:moveTo>
                    <a:pt x="1638" y="337"/>
                  </a:moveTo>
                  <a:lnTo>
                    <a:pt x="1752" y="337"/>
                  </a:lnTo>
                  <a:lnTo>
                    <a:pt x="1752" y="223"/>
                  </a:lnTo>
                  <a:lnTo>
                    <a:pt x="1638" y="337"/>
                  </a:lnTo>
                  <a:close/>
                  <a:moveTo>
                    <a:pt x="1752" y="166"/>
                  </a:moveTo>
                  <a:lnTo>
                    <a:pt x="1752" y="0"/>
                  </a:lnTo>
                  <a:lnTo>
                    <a:pt x="1727" y="0"/>
                  </a:lnTo>
                  <a:lnTo>
                    <a:pt x="1390" y="337"/>
                  </a:lnTo>
                  <a:lnTo>
                    <a:pt x="1581" y="337"/>
                  </a:lnTo>
                  <a:lnTo>
                    <a:pt x="1752" y="166"/>
                  </a:lnTo>
                  <a:close/>
                  <a:moveTo>
                    <a:pt x="1416" y="0"/>
                  </a:moveTo>
                  <a:lnTo>
                    <a:pt x="1224" y="0"/>
                  </a:lnTo>
                  <a:lnTo>
                    <a:pt x="887" y="337"/>
                  </a:lnTo>
                  <a:lnTo>
                    <a:pt x="1079" y="337"/>
                  </a:lnTo>
                  <a:lnTo>
                    <a:pt x="1416" y="0"/>
                  </a:lnTo>
                  <a:close/>
                  <a:moveTo>
                    <a:pt x="1664" y="0"/>
                  </a:moveTo>
                  <a:lnTo>
                    <a:pt x="1478" y="0"/>
                  </a:lnTo>
                  <a:lnTo>
                    <a:pt x="1141" y="337"/>
                  </a:lnTo>
                  <a:lnTo>
                    <a:pt x="1333" y="337"/>
                  </a:lnTo>
                  <a:lnTo>
                    <a:pt x="1664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vert="horz" wrap="square" lIns="68562" tIns="34281" rIns="68562" bIns="34281" numCol="1" anchor="t" anchorCtr="0" compatLnSpc="1"/>
            <a:lstStyle/>
            <a:p>
              <a:endParaRPr lang="en-US" sz="1425" dirty="0">
                <a:latin typeface="+mn-ea"/>
                <a:cs typeface="+mn-ea"/>
              </a:endParaRPr>
            </a:p>
          </p:txBody>
        </p:sp>
      </p:grpSp>
      <p:grpSp>
        <p:nvGrpSpPr>
          <p:cNvPr id="51" name="Group 26"/>
          <p:cNvGrpSpPr/>
          <p:nvPr/>
        </p:nvGrpSpPr>
        <p:grpSpPr>
          <a:xfrm>
            <a:off x="1162338" y="3370388"/>
            <a:ext cx="3964019" cy="802177"/>
            <a:chOff x="1941000" y="4163164"/>
            <a:chExt cx="5286735" cy="1069848"/>
          </a:xfrm>
        </p:grpSpPr>
        <p:sp>
          <p:nvSpPr>
            <p:cNvPr id="52" name="Right Arrow 20"/>
            <p:cNvSpPr/>
            <p:nvPr/>
          </p:nvSpPr>
          <p:spPr>
            <a:xfrm>
              <a:off x="1941000" y="4163164"/>
              <a:ext cx="5286735" cy="1069848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62" rIns="274249" rtlCol="0" anchor="ctr"/>
            <a:lstStyle/>
            <a:p>
              <a:pPr algn="r"/>
              <a:r>
                <a:rPr lang="en-US" sz="1800" dirty="0">
                  <a:latin typeface="+mn-ea"/>
                  <a:cs typeface="+mn-ea"/>
                </a:rPr>
                <a:t>Option </a:t>
              </a:r>
              <a:r>
                <a:rPr lang="en-US" sz="1800" dirty="0" smtClean="0">
                  <a:latin typeface="+mn-ea"/>
                  <a:cs typeface="+mn-ea"/>
                </a:rPr>
                <a:t>03</a:t>
              </a:r>
              <a:endParaRPr lang="en-US" sz="1800" dirty="0">
                <a:latin typeface="+mn-ea"/>
                <a:cs typeface="+mn-ea"/>
              </a:endParaRPr>
            </a:p>
          </p:txBody>
        </p:sp>
        <p:sp>
          <p:nvSpPr>
            <p:cNvPr id="53" name="Freeform 15"/>
            <p:cNvSpPr>
              <a:spLocks noEditPoints="1"/>
            </p:cNvSpPr>
            <p:nvPr/>
          </p:nvSpPr>
          <p:spPr bwMode="auto">
            <a:xfrm>
              <a:off x="1941001" y="4377308"/>
              <a:ext cx="930276" cy="641560"/>
            </a:xfrm>
            <a:custGeom>
              <a:avLst/>
              <a:gdLst>
                <a:gd name="T0" fmla="*/ 0 w 586"/>
                <a:gd name="T1" fmla="*/ 0 h 337"/>
                <a:gd name="T2" fmla="*/ 57 w 586"/>
                <a:gd name="T3" fmla="*/ 0 h 337"/>
                <a:gd name="T4" fmla="*/ 0 w 586"/>
                <a:gd name="T5" fmla="*/ 52 h 337"/>
                <a:gd name="T6" fmla="*/ 0 w 586"/>
                <a:gd name="T7" fmla="*/ 0 h 337"/>
                <a:gd name="T8" fmla="*/ 306 w 586"/>
                <a:gd name="T9" fmla="*/ 0 h 337"/>
                <a:gd name="T10" fmla="*/ 114 w 586"/>
                <a:gd name="T11" fmla="*/ 0 h 337"/>
                <a:gd name="T12" fmla="*/ 0 w 586"/>
                <a:gd name="T13" fmla="*/ 114 h 337"/>
                <a:gd name="T14" fmla="*/ 0 w 586"/>
                <a:gd name="T15" fmla="*/ 306 h 337"/>
                <a:gd name="T16" fmla="*/ 306 w 586"/>
                <a:gd name="T17" fmla="*/ 0 h 337"/>
                <a:gd name="T18" fmla="*/ 586 w 586"/>
                <a:gd name="T19" fmla="*/ 218 h 337"/>
                <a:gd name="T20" fmla="*/ 586 w 586"/>
                <a:gd name="T21" fmla="*/ 26 h 337"/>
                <a:gd name="T22" fmla="*/ 280 w 586"/>
                <a:gd name="T23" fmla="*/ 337 h 337"/>
                <a:gd name="T24" fmla="*/ 472 w 586"/>
                <a:gd name="T25" fmla="*/ 337 h 337"/>
                <a:gd name="T26" fmla="*/ 586 w 586"/>
                <a:gd name="T27" fmla="*/ 218 h 337"/>
                <a:gd name="T28" fmla="*/ 586 w 586"/>
                <a:gd name="T29" fmla="*/ 280 h 337"/>
                <a:gd name="T30" fmla="*/ 529 w 586"/>
                <a:gd name="T31" fmla="*/ 337 h 337"/>
                <a:gd name="T32" fmla="*/ 586 w 586"/>
                <a:gd name="T33" fmla="*/ 337 h 337"/>
                <a:gd name="T34" fmla="*/ 586 w 586"/>
                <a:gd name="T35" fmla="*/ 280 h 337"/>
                <a:gd name="T36" fmla="*/ 555 w 586"/>
                <a:gd name="T37" fmla="*/ 0 h 337"/>
                <a:gd name="T38" fmla="*/ 363 w 586"/>
                <a:gd name="T39" fmla="*/ 0 h 337"/>
                <a:gd name="T40" fmla="*/ 26 w 586"/>
                <a:gd name="T41" fmla="*/ 337 h 337"/>
                <a:gd name="T42" fmla="*/ 218 w 586"/>
                <a:gd name="T43" fmla="*/ 337 h 337"/>
                <a:gd name="T44" fmla="*/ 555 w 586"/>
                <a:gd name="T45" fmla="*/ 0 h 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86" h="337">
                  <a:moveTo>
                    <a:pt x="0" y="0"/>
                  </a:moveTo>
                  <a:lnTo>
                    <a:pt x="57" y="0"/>
                  </a:lnTo>
                  <a:lnTo>
                    <a:pt x="0" y="52"/>
                  </a:lnTo>
                  <a:lnTo>
                    <a:pt x="0" y="0"/>
                  </a:lnTo>
                  <a:close/>
                  <a:moveTo>
                    <a:pt x="306" y="0"/>
                  </a:moveTo>
                  <a:lnTo>
                    <a:pt x="114" y="0"/>
                  </a:lnTo>
                  <a:lnTo>
                    <a:pt x="0" y="114"/>
                  </a:lnTo>
                  <a:lnTo>
                    <a:pt x="0" y="306"/>
                  </a:lnTo>
                  <a:lnTo>
                    <a:pt x="306" y="0"/>
                  </a:lnTo>
                  <a:close/>
                  <a:moveTo>
                    <a:pt x="586" y="218"/>
                  </a:moveTo>
                  <a:lnTo>
                    <a:pt x="586" y="26"/>
                  </a:lnTo>
                  <a:lnTo>
                    <a:pt x="280" y="337"/>
                  </a:lnTo>
                  <a:lnTo>
                    <a:pt x="472" y="337"/>
                  </a:lnTo>
                  <a:lnTo>
                    <a:pt x="586" y="218"/>
                  </a:lnTo>
                  <a:close/>
                  <a:moveTo>
                    <a:pt x="586" y="280"/>
                  </a:moveTo>
                  <a:lnTo>
                    <a:pt x="529" y="337"/>
                  </a:lnTo>
                  <a:lnTo>
                    <a:pt x="586" y="337"/>
                  </a:lnTo>
                  <a:lnTo>
                    <a:pt x="586" y="280"/>
                  </a:lnTo>
                  <a:close/>
                  <a:moveTo>
                    <a:pt x="555" y="0"/>
                  </a:moveTo>
                  <a:lnTo>
                    <a:pt x="363" y="0"/>
                  </a:lnTo>
                  <a:lnTo>
                    <a:pt x="26" y="337"/>
                  </a:lnTo>
                  <a:lnTo>
                    <a:pt x="218" y="337"/>
                  </a:lnTo>
                  <a:lnTo>
                    <a:pt x="555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vert="horz" wrap="square" lIns="68562" tIns="34281" rIns="68562" bIns="34281" numCol="1" anchor="t" anchorCtr="0" compatLnSpc="1"/>
            <a:lstStyle/>
            <a:p>
              <a:endParaRPr lang="en-US" sz="1425" dirty="0">
                <a:latin typeface="+mn-ea"/>
                <a:cs typeface="+mn-ea"/>
              </a:endParaRPr>
            </a:p>
          </p:txBody>
        </p:sp>
      </p:grpSp>
      <p:grpSp>
        <p:nvGrpSpPr>
          <p:cNvPr id="54" name="Group 25"/>
          <p:cNvGrpSpPr/>
          <p:nvPr/>
        </p:nvGrpSpPr>
        <p:grpSpPr>
          <a:xfrm>
            <a:off x="816551" y="2395384"/>
            <a:ext cx="4876188" cy="802177"/>
            <a:chOff x="1479831" y="3368697"/>
            <a:chExt cx="6503277" cy="1069848"/>
          </a:xfrm>
        </p:grpSpPr>
        <p:sp>
          <p:nvSpPr>
            <p:cNvPr id="55" name="Right Arrow 19"/>
            <p:cNvSpPr/>
            <p:nvPr/>
          </p:nvSpPr>
          <p:spPr>
            <a:xfrm>
              <a:off x="1479831" y="3368697"/>
              <a:ext cx="6503277" cy="1069848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62" rIns="274249" rtlCol="0" anchor="ctr"/>
            <a:lstStyle/>
            <a:p>
              <a:pPr algn="r"/>
              <a:r>
                <a:rPr lang="en-US" sz="1800" dirty="0">
                  <a:latin typeface="+mn-ea"/>
                  <a:cs typeface="+mn-ea"/>
                </a:rPr>
                <a:t>Option </a:t>
              </a:r>
              <a:r>
                <a:rPr lang="en-US" sz="1800" dirty="0" smtClean="0">
                  <a:latin typeface="+mn-ea"/>
                  <a:cs typeface="+mn-ea"/>
                </a:rPr>
                <a:t>02</a:t>
              </a:r>
              <a:endParaRPr lang="en-US" sz="1800" dirty="0">
                <a:latin typeface="+mn-ea"/>
                <a:cs typeface="+mn-ea"/>
              </a:endParaRPr>
            </a:p>
          </p:txBody>
        </p:sp>
        <p:sp>
          <p:nvSpPr>
            <p:cNvPr id="56" name="Freeform 16"/>
            <p:cNvSpPr>
              <a:spLocks noEditPoints="1"/>
            </p:cNvSpPr>
            <p:nvPr/>
          </p:nvSpPr>
          <p:spPr bwMode="auto">
            <a:xfrm>
              <a:off x="1480626" y="3636920"/>
              <a:ext cx="1858963" cy="533400"/>
            </a:xfrm>
            <a:custGeom>
              <a:avLst/>
              <a:gdLst>
                <a:gd name="T0" fmla="*/ 0 w 1171"/>
                <a:gd name="T1" fmla="*/ 0 h 336"/>
                <a:gd name="T2" fmla="*/ 119 w 1171"/>
                <a:gd name="T3" fmla="*/ 0 h 336"/>
                <a:gd name="T4" fmla="*/ 0 w 1171"/>
                <a:gd name="T5" fmla="*/ 119 h 336"/>
                <a:gd name="T6" fmla="*/ 0 w 1171"/>
                <a:gd name="T7" fmla="*/ 0 h 336"/>
                <a:gd name="T8" fmla="*/ 181 w 1171"/>
                <a:gd name="T9" fmla="*/ 0 h 336"/>
                <a:gd name="T10" fmla="*/ 0 w 1171"/>
                <a:gd name="T11" fmla="*/ 181 h 336"/>
                <a:gd name="T12" fmla="*/ 0 w 1171"/>
                <a:gd name="T13" fmla="*/ 336 h 336"/>
                <a:gd name="T14" fmla="*/ 36 w 1171"/>
                <a:gd name="T15" fmla="*/ 336 h 336"/>
                <a:gd name="T16" fmla="*/ 373 w 1171"/>
                <a:gd name="T17" fmla="*/ 0 h 336"/>
                <a:gd name="T18" fmla="*/ 181 w 1171"/>
                <a:gd name="T19" fmla="*/ 0 h 336"/>
                <a:gd name="T20" fmla="*/ 622 w 1171"/>
                <a:gd name="T21" fmla="*/ 0 h 336"/>
                <a:gd name="T22" fmla="*/ 430 w 1171"/>
                <a:gd name="T23" fmla="*/ 0 h 336"/>
                <a:gd name="T24" fmla="*/ 93 w 1171"/>
                <a:gd name="T25" fmla="*/ 336 h 336"/>
                <a:gd name="T26" fmla="*/ 285 w 1171"/>
                <a:gd name="T27" fmla="*/ 336 h 336"/>
                <a:gd name="T28" fmla="*/ 622 w 1171"/>
                <a:gd name="T29" fmla="*/ 0 h 336"/>
                <a:gd name="T30" fmla="*/ 1171 w 1171"/>
                <a:gd name="T31" fmla="*/ 207 h 336"/>
                <a:gd name="T32" fmla="*/ 1171 w 1171"/>
                <a:gd name="T33" fmla="*/ 15 h 336"/>
                <a:gd name="T34" fmla="*/ 850 w 1171"/>
                <a:gd name="T35" fmla="*/ 336 h 336"/>
                <a:gd name="T36" fmla="*/ 1042 w 1171"/>
                <a:gd name="T37" fmla="*/ 336 h 336"/>
                <a:gd name="T38" fmla="*/ 1171 w 1171"/>
                <a:gd name="T39" fmla="*/ 207 h 336"/>
                <a:gd name="T40" fmla="*/ 1171 w 1171"/>
                <a:gd name="T41" fmla="*/ 264 h 336"/>
                <a:gd name="T42" fmla="*/ 1099 w 1171"/>
                <a:gd name="T43" fmla="*/ 336 h 336"/>
                <a:gd name="T44" fmla="*/ 1171 w 1171"/>
                <a:gd name="T45" fmla="*/ 336 h 336"/>
                <a:gd name="T46" fmla="*/ 1171 w 1171"/>
                <a:gd name="T47" fmla="*/ 264 h 336"/>
                <a:gd name="T48" fmla="*/ 1125 w 1171"/>
                <a:gd name="T49" fmla="*/ 0 h 336"/>
                <a:gd name="T50" fmla="*/ 933 w 1171"/>
                <a:gd name="T51" fmla="*/ 0 h 336"/>
                <a:gd name="T52" fmla="*/ 596 w 1171"/>
                <a:gd name="T53" fmla="*/ 336 h 336"/>
                <a:gd name="T54" fmla="*/ 788 w 1171"/>
                <a:gd name="T55" fmla="*/ 336 h 336"/>
                <a:gd name="T56" fmla="*/ 1125 w 1171"/>
                <a:gd name="T57" fmla="*/ 0 h 336"/>
                <a:gd name="T58" fmla="*/ 876 w 1171"/>
                <a:gd name="T59" fmla="*/ 0 h 336"/>
                <a:gd name="T60" fmla="*/ 684 w 1171"/>
                <a:gd name="T61" fmla="*/ 0 h 336"/>
                <a:gd name="T62" fmla="*/ 347 w 1171"/>
                <a:gd name="T63" fmla="*/ 336 h 336"/>
                <a:gd name="T64" fmla="*/ 539 w 1171"/>
                <a:gd name="T65" fmla="*/ 336 h 336"/>
                <a:gd name="T66" fmla="*/ 876 w 1171"/>
                <a:gd name="T67" fmla="*/ 0 h 3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1" h="336">
                  <a:moveTo>
                    <a:pt x="0" y="0"/>
                  </a:moveTo>
                  <a:lnTo>
                    <a:pt x="119" y="0"/>
                  </a:lnTo>
                  <a:lnTo>
                    <a:pt x="0" y="119"/>
                  </a:lnTo>
                  <a:lnTo>
                    <a:pt x="0" y="0"/>
                  </a:lnTo>
                  <a:close/>
                  <a:moveTo>
                    <a:pt x="181" y="0"/>
                  </a:moveTo>
                  <a:lnTo>
                    <a:pt x="0" y="181"/>
                  </a:lnTo>
                  <a:lnTo>
                    <a:pt x="0" y="336"/>
                  </a:lnTo>
                  <a:lnTo>
                    <a:pt x="36" y="336"/>
                  </a:lnTo>
                  <a:lnTo>
                    <a:pt x="373" y="0"/>
                  </a:lnTo>
                  <a:lnTo>
                    <a:pt x="181" y="0"/>
                  </a:lnTo>
                  <a:close/>
                  <a:moveTo>
                    <a:pt x="622" y="0"/>
                  </a:moveTo>
                  <a:lnTo>
                    <a:pt x="430" y="0"/>
                  </a:lnTo>
                  <a:lnTo>
                    <a:pt x="93" y="336"/>
                  </a:lnTo>
                  <a:lnTo>
                    <a:pt x="285" y="336"/>
                  </a:lnTo>
                  <a:lnTo>
                    <a:pt x="622" y="0"/>
                  </a:lnTo>
                  <a:close/>
                  <a:moveTo>
                    <a:pt x="1171" y="207"/>
                  </a:moveTo>
                  <a:lnTo>
                    <a:pt x="1171" y="15"/>
                  </a:lnTo>
                  <a:lnTo>
                    <a:pt x="850" y="336"/>
                  </a:lnTo>
                  <a:lnTo>
                    <a:pt x="1042" y="336"/>
                  </a:lnTo>
                  <a:lnTo>
                    <a:pt x="1171" y="207"/>
                  </a:lnTo>
                  <a:close/>
                  <a:moveTo>
                    <a:pt x="1171" y="264"/>
                  </a:moveTo>
                  <a:lnTo>
                    <a:pt x="1099" y="336"/>
                  </a:lnTo>
                  <a:lnTo>
                    <a:pt x="1171" y="336"/>
                  </a:lnTo>
                  <a:lnTo>
                    <a:pt x="1171" y="264"/>
                  </a:lnTo>
                  <a:close/>
                  <a:moveTo>
                    <a:pt x="1125" y="0"/>
                  </a:moveTo>
                  <a:lnTo>
                    <a:pt x="933" y="0"/>
                  </a:lnTo>
                  <a:lnTo>
                    <a:pt x="596" y="336"/>
                  </a:lnTo>
                  <a:lnTo>
                    <a:pt x="788" y="336"/>
                  </a:lnTo>
                  <a:lnTo>
                    <a:pt x="1125" y="0"/>
                  </a:lnTo>
                  <a:close/>
                  <a:moveTo>
                    <a:pt x="876" y="0"/>
                  </a:moveTo>
                  <a:lnTo>
                    <a:pt x="684" y="0"/>
                  </a:lnTo>
                  <a:lnTo>
                    <a:pt x="347" y="336"/>
                  </a:lnTo>
                  <a:lnTo>
                    <a:pt x="539" y="336"/>
                  </a:lnTo>
                  <a:lnTo>
                    <a:pt x="876" y="0"/>
                  </a:lnTo>
                  <a:close/>
                </a:path>
              </a:pathLst>
            </a:custGeom>
            <a:noFill/>
            <a:ln>
              <a:noFill/>
            </a:ln>
          </p:spPr>
          <p:txBody>
            <a:bodyPr vert="horz" wrap="square" lIns="68562" tIns="34281" rIns="68562" bIns="34281" numCol="1" anchor="t" anchorCtr="0" compatLnSpc="1"/>
            <a:lstStyle/>
            <a:p>
              <a:endParaRPr lang="en-US" sz="1425" dirty="0">
                <a:latin typeface="+mn-ea"/>
                <a:cs typeface="+mn-ea"/>
              </a:endParaRPr>
            </a:p>
          </p:txBody>
        </p:sp>
      </p:grpSp>
      <p:sp>
        <p:nvSpPr>
          <p:cNvPr id="57" name="文本框 34"/>
          <p:cNvSpPr>
            <a:spLocks noChangeArrowheads="1"/>
          </p:cNvSpPr>
          <p:nvPr/>
        </p:nvSpPr>
        <p:spPr bwMode="auto">
          <a:xfrm>
            <a:off x="6377721" y="1474374"/>
            <a:ext cx="2295513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449" tIns="34223" rIns="68449" bIns="34223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13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添加标题</a:t>
            </a:r>
            <a:endParaRPr lang="zh-CN" altLang="en-US" sz="135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  <a:p>
            <a:pPr algn="l"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1000">
                <a:latin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en-US" altLang="zh-CN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  <a:sym typeface="华文宋体" panose="02010600040101010101" pitchFamily="2" charset="-122"/>
            </a:endParaRPr>
          </a:p>
        </p:txBody>
      </p:sp>
      <p:sp>
        <p:nvSpPr>
          <p:cNvPr id="58" name="文本框 34"/>
          <p:cNvSpPr>
            <a:spLocks noChangeArrowheads="1"/>
          </p:cNvSpPr>
          <p:nvPr/>
        </p:nvSpPr>
        <p:spPr bwMode="auto">
          <a:xfrm>
            <a:off x="5837801" y="2434296"/>
            <a:ext cx="2295513" cy="130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449" tIns="34223" rIns="68449" bIns="34223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13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添加标题</a:t>
            </a:r>
            <a:endParaRPr lang="zh-CN" altLang="en-US" sz="135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  <a:p>
            <a:pPr defTabSz="684530">
              <a:lnSpc>
                <a:spcPct val="150000"/>
              </a:lnSpc>
            </a:pPr>
            <a:r>
              <a:rPr lang="zh-CN" altLang="en-US" sz="1000">
                <a:latin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  <a:p>
            <a:pPr defTabSz="684530">
              <a:lnSpc>
                <a:spcPct val="150000"/>
              </a:lnSpc>
            </a:pPr>
            <a:endParaRPr lang="en-US" altLang="zh-CN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  <a:sym typeface="华文宋体" panose="02010600040101010101" pitchFamily="2" charset="-122"/>
            </a:endParaRPr>
          </a:p>
        </p:txBody>
      </p:sp>
      <p:sp>
        <p:nvSpPr>
          <p:cNvPr id="59" name="文本框 34"/>
          <p:cNvSpPr>
            <a:spLocks noChangeArrowheads="1"/>
          </p:cNvSpPr>
          <p:nvPr/>
        </p:nvSpPr>
        <p:spPr bwMode="auto">
          <a:xfrm>
            <a:off x="5216038" y="3465972"/>
            <a:ext cx="2295513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449" tIns="34223" rIns="68449" bIns="34223">
            <a:spAutoFit/>
          </a:bodyPr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zh-CN" altLang="en-US" sz="135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添加标题</a:t>
            </a:r>
            <a:endParaRPr lang="zh-CN" altLang="en-US" sz="135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  <a:p>
            <a:pPr algn="l"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1000">
                <a:latin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en-US" altLang="zh-CN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  <a:sym typeface="华文宋体" panose="020106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41711" y="152821"/>
            <a:ext cx="1877822" cy="3986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990" spc="213" dirty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</a:rPr>
              <a:t>四、数据分析</a:t>
            </a:r>
            <a:endParaRPr lang="zh-CN" altLang="en-US" sz="1990" spc="213" dirty="0">
              <a:solidFill>
                <a:schemeClr val="accent1"/>
              </a:solidFill>
              <a:latin typeface="迷你简菱心" panose="02010609000101010101" pitchFamily="49" charset="-122"/>
              <a:ea typeface="迷你简菱心" panose="0201060900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392762" y="428739"/>
            <a:ext cx="1751239" cy="1347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6" tIns="34289" rIns="68576" bIns="34289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25"/>
          </a:p>
        </p:txBody>
      </p:sp>
      <p:cxnSp>
        <p:nvCxnSpPr>
          <p:cNvPr id="10" name="直接连接符 9"/>
          <p:cNvCxnSpPr/>
          <p:nvPr/>
        </p:nvCxnSpPr>
        <p:spPr>
          <a:xfrm>
            <a:off x="0" y="563442"/>
            <a:ext cx="9144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21276"/>
          <p:cNvGrpSpPr/>
          <p:nvPr/>
        </p:nvGrpSpPr>
        <p:grpSpPr>
          <a:xfrm>
            <a:off x="3804540" y="3651870"/>
            <a:ext cx="1504148" cy="1314182"/>
            <a:chOff x="0" y="0"/>
            <a:chExt cx="4012103" cy="3505394"/>
          </a:xfrm>
        </p:grpSpPr>
        <p:sp>
          <p:nvSpPr>
            <p:cNvPr id="18" name="Shape 21264"/>
            <p:cNvSpPr/>
            <p:nvPr/>
          </p:nvSpPr>
          <p:spPr>
            <a:xfrm>
              <a:off x="510687" y="488956"/>
              <a:ext cx="2983307" cy="7919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6" y="7282"/>
                  </a:moveTo>
                  <a:lnTo>
                    <a:pt x="8941" y="22"/>
                  </a:lnTo>
                  <a:lnTo>
                    <a:pt x="8902" y="0"/>
                  </a:lnTo>
                  <a:lnTo>
                    <a:pt x="0" y="12205"/>
                  </a:lnTo>
                  <a:lnTo>
                    <a:pt x="13682" y="21578"/>
                  </a:lnTo>
                  <a:lnTo>
                    <a:pt x="13713" y="21600"/>
                  </a:lnTo>
                  <a:lnTo>
                    <a:pt x="21600" y="8027"/>
                  </a:lnTo>
                  <a:cubicBezTo>
                    <a:pt x="21600" y="8027"/>
                    <a:pt x="21556" y="7282"/>
                    <a:pt x="21556" y="7282"/>
                  </a:cubicBezTo>
                  <a:close/>
                </a:path>
              </a:pathLst>
            </a:custGeom>
            <a:solidFill>
              <a:srgbClr val="BC9060"/>
            </a:solidFill>
            <a:ln w="12700" cap="flat">
              <a:noFill/>
              <a:miter lim="400000"/>
            </a:ln>
            <a:effectLst/>
          </p:spPr>
          <p:txBody>
            <a:bodyPr wrap="square" lIns="38090" tIns="38090" rIns="38090" bIns="3809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>
                <a:cs typeface="+mn-ea"/>
              </a:endParaRPr>
            </a:p>
          </p:txBody>
        </p:sp>
        <p:sp>
          <p:nvSpPr>
            <p:cNvPr id="19" name="Shape 21265"/>
            <p:cNvSpPr/>
            <p:nvPr/>
          </p:nvSpPr>
          <p:spPr>
            <a:xfrm>
              <a:off x="510687" y="934449"/>
              <a:ext cx="1890637" cy="22759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3239"/>
                  </a:moveTo>
                  <a:lnTo>
                    <a:pt x="0" y="0"/>
                  </a:lnTo>
                  <a:lnTo>
                    <a:pt x="783" y="17571"/>
                  </a:lnTo>
                  <a:lnTo>
                    <a:pt x="21600" y="21600"/>
                  </a:lnTo>
                  <a:cubicBezTo>
                    <a:pt x="21600" y="21600"/>
                    <a:pt x="21600" y="3239"/>
                    <a:pt x="21600" y="3239"/>
                  </a:cubicBezTo>
                  <a:close/>
                </a:path>
              </a:pathLst>
            </a:custGeom>
            <a:solidFill>
              <a:srgbClr val="EBC797"/>
            </a:solidFill>
            <a:ln w="12700" cap="flat">
              <a:noFill/>
              <a:miter lim="400000"/>
            </a:ln>
            <a:effectLst/>
          </p:spPr>
          <p:txBody>
            <a:bodyPr wrap="square" lIns="38090" tIns="38090" rIns="38090" bIns="3809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>
                <a:cs typeface="+mn-ea"/>
              </a:endParaRPr>
            </a:p>
          </p:txBody>
        </p:sp>
        <p:sp>
          <p:nvSpPr>
            <p:cNvPr id="20" name="Shape 21266"/>
            <p:cNvSpPr/>
            <p:nvPr/>
          </p:nvSpPr>
          <p:spPr>
            <a:xfrm>
              <a:off x="2401317" y="771464"/>
              <a:ext cx="1097425" cy="24347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2" y="21600"/>
                  </a:moveTo>
                  <a:lnTo>
                    <a:pt x="20362" y="15580"/>
                  </a:lnTo>
                  <a:lnTo>
                    <a:pt x="21600" y="0"/>
                  </a:lnTo>
                  <a:lnTo>
                    <a:pt x="107" y="4434"/>
                  </a:lnTo>
                  <a:lnTo>
                    <a:pt x="0" y="4426"/>
                  </a:lnTo>
                  <a:lnTo>
                    <a:pt x="0" y="21589"/>
                  </a:lnTo>
                  <a:cubicBezTo>
                    <a:pt x="0" y="21589"/>
                    <a:pt x="102" y="21600"/>
                    <a:pt x="102" y="21600"/>
                  </a:cubicBezTo>
                  <a:close/>
                </a:path>
              </a:pathLst>
            </a:custGeom>
            <a:solidFill>
              <a:srgbClr val="CFA26E"/>
            </a:solidFill>
            <a:ln w="12700" cap="flat">
              <a:noFill/>
              <a:miter lim="400000"/>
            </a:ln>
            <a:effectLst/>
          </p:spPr>
          <p:txBody>
            <a:bodyPr wrap="square" lIns="38090" tIns="38090" rIns="38090" bIns="3809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>
                <a:cs typeface="+mn-ea"/>
              </a:endParaRPr>
            </a:p>
          </p:txBody>
        </p:sp>
        <p:sp>
          <p:nvSpPr>
            <p:cNvPr id="21" name="Shape 21267"/>
            <p:cNvSpPr/>
            <p:nvPr/>
          </p:nvSpPr>
          <p:spPr>
            <a:xfrm>
              <a:off x="2401317" y="2531705"/>
              <a:ext cx="1034545" cy="9646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109" y="15193"/>
                  </a:lnTo>
                  <a:lnTo>
                    <a:pt x="0" y="15166"/>
                  </a:lnTo>
                  <a:lnTo>
                    <a:pt x="0" y="21600"/>
                  </a:lnTo>
                  <a:lnTo>
                    <a:pt x="21438" y="4835"/>
                  </a:lnTo>
                  <a:cubicBezTo>
                    <a:pt x="21438" y="4835"/>
                    <a:pt x="21600" y="0"/>
                    <a:pt x="21600" y="0"/>
                  </a:cubicBezTo>
                  <a:close/>
                </a:path>
              </a:pathLst>
            </a:custGeom>
            <a:solidFill>
              <a:srgbClr val="BB8F5E"/>
            </a:solidFill>
            <a:ln w="12700" cap="flat">
              <a:noFill/>
              <a:miter lim="400000"/>
            </a:ln>
            <a:effectLst/>
          </p:spPr>
          <p:txBody>
            <a:bodyPr wrap="square" lIns="38090" tIns="38090" rIns="38090" bIns="3809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>
                <a:cs typeface="+mn-ea"/>
              </a:endParaRPr>
            </a:p>
          </p:txBody>
        </p:sp>
        <p:sp>
          <p:nvSpPr>
            <p:cNvPr id="22" name="Shape 21268"/>
            <p:cNvSpPr/>
            <p:nvPr/>
          </p:nvSpPr>
          <p:spPr>
            <a:xfrm>
              <a:off x="586747" y="2781617"/>
              <a:ext cx="1822068" cy="72377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89" y="6035"/>
                  </a:lnTo>
                  <a:lnTo>
                    <a:pt x="21407" y="21600"/>
                  </a:lnTo>
                  <a:lnTo>
                    <a:pt x="21600" y="21245"/>
                  </a:lnTo>
                  <a:lnTo>
                    <a:pt x="21600" y="12671"/>
                  </a:lnTo>
                  <a:cubicBezTo>
                    <a:pt x="21600" y="12671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8A270"/>
            </a:solidFill>
            <a:ln w="12700" cap="flat">
              <a:noFill/>
              <a:miter lim="400000"/>
            </a:ln>
            <a:effectLst/>
          </p:spPr>
          <p:txBody>
            <a:bodyPr wrap="square" lIns="38090" tIns="38090" rIns="38090" bIns="3809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>
                <a:cs typeface="+mn-ea"/>
              </a:endParaRPr>
            </a:p>
          </p:txBody>
        </p:sp>
        <p:sp>
          <p:nvSpPr>
            <p:cNvPr id="23" name="Shape 21269"/>
            <p:cNvSpPr/>
            <p:nvPr/>
          </p:nvSpPr>
          <p:spPr>
            <a:xfrm>
              <a:off x="184716" y="945315"/>
              <a:ext cx="2215123" cy="11871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169" y="0"/>
                  </a:moveTo>
                  <a:lnTo>
                    <a:pt x="0" y="13088"/>
                  </a:lnTo>
                  <a:lnTo>
                    <a:pt x="18271" y="21600"/>
                  </a:lnTo>
                  <a:lnTo>
                    <a:pt x="21600" y="6049"/>
                  </a:lnTo>
                  <a:cubicBezTo>
                    <a:pt x="21600" y="6049"/>
                    <a:pt x="3169" y="0"/>
                    <a:pt x="3169" y="0"/>
                  </a:cubicBezTo>
                  <a:close/>
                </a:path>
              </a:pathLst>
            </a:custGeom>
            <a:solidFill>
              <a:srgbClr val="DCB181"/>
            </a:solidFill>
            <a:ln w="12700" cap="flat">
              <a:noFill/>
              <a:miter lim="400000"/>
            </a:ln>
            <a:effectLst/>
          </p:spPr>
          <p:txBody>
            <a:bodyPr wrap="square" lIns="38090" tIns="38090" rIns="38090" bIns="3809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>
                <a:cs typeface="+mn-ea"/>
              </a:endParaRPr>
            </a:p>
          </p:txBody>
        </p:sp>
        <p:sp>
          <p:nvSpPr>
            <p:cNvPr id="24" name="Shape 21270"/>
            <p:cNvSpPr/>
            <p:nvPr/>
          </p:nvSpPr>
          <p:spPr>
            <a:xfrm>
              <a:off x="543284" y="1336480"/>
              <a:ext cx="1837539" cy="9967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907" y="17045"/>
                  </a:moveTo>
                  <a:lnTo>
                    <a:pt x="0" y="8797"/>
                  </a:lnTo>
                  <a:lnTo>
                    <a:pt x="28" y="9937"/>
                  </a:lnTo>
                  <a:lnTo>
                    <a:pt x="113" y="14150"/>
                  </a:lnTo>
                  <a:lnTo>
                    <a:pt x="18337" y="21600"/>
                  </a:lnTo>
                  <a:lnTo>
                    <a:pt x="21600" y="0"/>
                  </a:lnTo>
                  <a:cubicBezTo>
                    <a:pt x="21600" y="0"/>
                    <a:pt x="17907" y="17045"/>
                    <a:pt x="17907" y="17045"/>
                  </a:cubicBezTo>
                  <a:close/>
                </a:path>
              </a:pathLst>
            </a:custGeom>
            <a:solidFill>
              <a:srgbClr val="C09868"/>
            </a:solidFill>
            <a:ln w="12700" cap="flat">
              <a:noFill/>
              <a:miter lim="400000"/>
            </a:ln>
            <a:effectLst/>
          </p:spPr>
          <p:txBody>
            <a:bodyPr wrap="square" lIns="38090" tIns="38090" rIns="38090" bIns="3809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>
                <a:cs typeface="+mn-ea"/>
              </a:endParaRPr>
            </a:p>
          </p:txBody>
        </p:sp>
        <p:sp>
          <p:nvSpPr>
            <p:cNvPr id="25" name="Shape 21271"/>
            <p:cNvSpPr/>
            <p:nvPr/>
          </p:nvSpPr>
          <p:spPr>
            <a:xfrm>
              <a:off x="2412183" y="771464"/>
              <a:ext cx="1599921" cy="12022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988"/>
                  </a:moveTo>
                  <a:lnTo>
                    <a:pt x="14778" y="0"/>
                  </a:lnTo>
                  <a:lnTo>
                    <a:pt x="0" y="9022"/>
                  </a:lnTo>
                  <a:lnTo>
                    <a:pt x="7031" y="21600"/>
                  </a:lnTo>
                  <a:cubicBezTo>
                    <a:pt x="7031" y="21600"/>
                    <a:pt x="21600" y="10988"/>
                    <a:pt x="21600" y="10988"/>
                  </a:cubicBezTo>
                  <a:close/>
                </a:path>
              </a:pathLst>
            </a:custGeom>
            <a:solidFill>
              <a:srgbClr val="BF9260"/>
            </a:solidFill>
            <a:ln w="12700" cap="flat">
              <a:noFill/>
              <a:miter lim="400000"/>
            </a:ln>
            <a:effectLst/>
          </p:spPr>
          <p:txBody>
            <a:bodyPr wrap="square" lIns="38090" tIns="38090" rIns="38090" bIns="3809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>
                <a:cs typeface="+mn-ea"/>
              </a:endParaRPr>
            </a:p>
          </p:txBody>
        </p:sp>
        <p:sp>
          <p:nvSpPr>
            <p:cNvPr id="26" name="Shape 21272"/>
            <p:cNvSpPr/>
            <p:nvPr/>
          </p:nvSpPr>
          <p:spPr>
            <a:xfrm>
              <a:off x="2401317" y="1293017"/>
              <a:ext cx="415307" cy="6536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3699" y="21600"/>
                  </a:lnTo>
                  <a:lnTo>
                    <a:pt x="21600" y="18837"/>
                  </a:lnTo>
                  <a:cubicBezTo>
                    <a:pt x="21600" y="18837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BA8D5A"/>
            </a:solidFill>
            <a:ln w="12700" cap="flat">
              <a:noFill/>
              <a:miter lim="400000"/>
            </a:ln>
            <a:effectLst/>
          </p:spPr>
          <p:txBody>
            <a:bodyPr wrap="square" lIns="38090" tIns="38090" rIns="38090" bIns="3809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>
                <a:cs typeface="+mn-ea"/>
              </a:endParaRPr>
            </a:p>
          </p:txBody>
        </p:sp>
        <p:sp>
          <p:nvSpPr>
            <p:cNvPr id="27" name="Shape 21273"/>
            <p:cNvSpPr/>
            <p:nvPr/>
          </p:nvSpPr>
          <p:spPr>
            <a:xfrm>
              <a:off x="2401317" y="1271285"/>
              <a:ext cx="528993" cy="7241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21184"/>
                  </a:lnTo>
                  <a:lnTo>
                    <a:pt x="20860" y="21600"/>
                  </a:lnTo>
                  <a:lnTo>
                    <a:pt x="261" y="1022"/>
                  </a:lnTo>
                  <a:lnTo>
                    <a:pt x="116" y="99"/>
                  </a:lnTo>
                </a:path>
              </a:pathLst>
            </a:custGeom>
            <a:solidFill>
              <a:srgbClr val="DCB181"/>
            </a:solidFill>
            <a:ln w="12700" cap="flat">
              <a:noFill/>
              <a:miter lim="400000"/>
            </a:ln>
            <a:effectLst/>
          </p:spPr>
          <p:txBody>
            <a:bodyPr wrap="square" lIns="38090" tIns="38090" rIns="38090" bIns="3809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>
                <a:cs typeface="+mn-ea"/>
              </a:endParaRPr>
            </a:p>
          </p:txBody>
        </p:sp>
        <p:sp>
          <p:nvSpPr>
            <p:cNvPr id="28" name="Shape 21274"/>
            <p:cNvSpPr/>
            <p:nvPr/>
          </p:nvSpPr>
          <p:spPr>
            <a:xfrm>
              <a:off x="0" y="86925"/>
              <a:ext cx="1744581" cy="8494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348" y="21600"/>
                  </a:moveTo>
                  <a:cubicBezTo>
                    <a:pt x="6653" y="21349"/>
                    <a:pt x="21600" y="10228"/>
                    <a:pt x="21600" y="10228"/>
                  </a:cubicBezTo>
                  <a:lnTo>
                    <a:pt x="16864" y="0"/>
                  </a:lnTo>
                  <a:lnTo>
                    <a:pt x="0" y="9223"/>
                  </a:lnTo>
                  <a:cubicBezTo>
                    <a:pt x="0" y="9223"/>
                    <a:pt x="6348" y="21600"/>
                    <a:pt x="6348" y="21600"/>
                  </a:cubicBezTo>
                  <a:close/>
                </a:path>
              </a:pathLst>
            </a:custGeom>
            <a:solidFill>
              <a:srgbClr val="C79964"/>
            </a:solidFill>
            <a:ln w="12700" cap="flat">
              <a:noFill/>
              <a:miter lim="400000"/>
            </a:ln>
            <a:effectLst/>
          </p:spPr>
          <p:txBody>
            <a:bodyPr wrap="square" lIns="38090" tIns="38090" rIns="38090" bIns="3809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>
                <a:cs typeface="+mn-ea"/>
              </a:endParaRPr>
            </a:p>
          </p:txBody>
        </p:sp>
        <p:sp>
          <p:nvSpPr>
            <p:cNvPr id="29" name="Shape 21275"/>
            <p:cNvSpPr/>
            <p:nvPr/>
          </p:nvSpPr>
          <p:spPr>
            <a:xfrm>
              <a:off x="1749376" y="0"/>
              <a:ext cx="2076382" cy="7512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153" y="21600"/>
                  </a:moveTo>
                  <a:lnTo>
                    <a:pt x="21600" y="4218"/>
                  </a:lnTo>
                  <a:lnTo>
                    <a:pt x="3571" y="0"/>
                  </a:lnTo>
                  <a:lnTo>
                    <a:pt x="0" y="13945"/>
                  </a:lnTo>
                  <a:cubicBezTo>
                    <a:pt x="0" y="13945"/>
                    <a:pt x="18153" y="21600"/>
                    <a:pt x="18153" y="21600"/>
                  </a:cubicBezTo>
                  <a:close/>
                </a:path>
              </a:pathLst>
            </a:custGeom>
            <a:solidFill>
              <a:srgbClr val="E1B884"/>
            </a:solidFill>
            <a:ln w="12700" cap="flat">
              <a:noFill/>
              <a:miter lim="400000"/>
            </a:ln>
            <a:effectLst/>
          </p:spPr>
          <p:txBody>
            <a:bodyPr wrap="square" lIns="38090" tIns="38090" rIns="38090" bIns="3809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>
                <a:cs typeface="+mn-ea"/>
              </a:endParaRPr>
            </a:p>
          </p:txBody>
        </p:sp>
      </p:grpSp>
      <p:grpSp>
        <p:nvGrpSpPr>
          <p:cNvPr id="30" name="Group 21292"/>
          <p:cNvGrpSpPr/>
          <p:nvPr/>
        </p:nvGrpSpPr>
        <p:grpSpPr>
          <a:xfrm>
            <a:off x="2690921" y="1052155"/>
            <a:ext cx="1931692" cy="2955761"/>
            <a:chOff x="0" y="0"/>
            <a:chExt cx="5152521" cy="7884079"/>
          </a:xfrm>
        </p:grpSpPr>
        <p:sp>
          <p:nvSpPr>
            <p:cNvPr id="31" name="Shape 21286"/>
            <p:cNvSpPr/>
            <p:nvPr/>
          </p:nvSpPr>
          <p:spPr>
            <a:xfrm>
              <a:off x="699566" y="765818"/>
              <a:ext cx="832738" cy="1"/>
            </a:xfrm>
            <a:prstGeom prst="line">
              <a:avLst/>
            </a:prstGeom>
            <a:noFill/>
            <a:ln w="2540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/>
              </a:pPr>
              <a:endParaRPr sz="320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32" name="Shape 21287"/>
            <p:cNvSpPr/>
            <p:nvPr/>
          </p:nvSpPr>
          <p:spPr>
            <a:xfrm flipH="1">
              <a:off x="2213690" y="630210"/>
              <a:ext cx="2938831" cy="72538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313" y="0"/>
                  </a:moveTo>
                  <a:cubicBezTo>
                    <a:pt x="1935" y="0"/>
                    <a:pt x="0" y="784"/>
                    <a:pt x="0" y="1747"/>
                  </a:cubicBezTo>
                  <a:lnTo>
                    <a:pt x="0" y="5539"/>
                  </a:lnTo>
                  <a:lnTo>
                    <a:pt x="0" y="13639"/>
                  </a:lnTo>
                  <a:lnTo>
                    <a:pt x="0" y="13915"/>
                  </a:lnTo>
                  <a:lnTo>
                    <a:pt x="0" y="14129"/>
                  </a:lnTo>
                  <a:lnTo>
                    <a:pt x="0" y="21600"/>
                  </a:lnTo>
                  <a:lnTo>
                    <a:pt x="771" y="21600"/>
                  </a:lnTo>
                  <a:lnTo>
                    <a:pt x="771" y="14187"/>
                  </a:lnTo>
                  <a:lnTo>
                    <a:pt x="799" y="14189"/>
                  </a:lnTo>
                  <a:lnTo>
                    <a:pt x="799" y="13639"/>
                  </a:lnTo>
                  <a:lnTo>
                    <a:pt x="799" y="5539"/>
                  </a:lnTo>
                  <a:lnTo>
                    <a:pt x="799" y="1747"/>
                  </a:lnTo>
                  <a:cubicBezTo>
                    <a:pt x="799" y="962"/>
                    <a:pt x="2375" y="324"/>
                    <a:pt x="4313" y="324"/>
                  </a:cubicBezTo>
                  <a:lnTo>
                    <a:pt x="21600" y="324"/>
                  </a:lnTo>
                  <a:lnTo>
                    <a:pt x="21600" y="0"/>
                  </a:lnTo>
                  <a:cubicBezTo>
                    <a:pt x="21600" y="0"/>
                    <a:pt x="4313" y="0"/>
                    <a:pt x="43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128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33" name="Shape 21288"/>
            <p:cNvSpPr/>
            <p:nvPr/>
          </p:nvSpPr>
          <p:spPr>
            <a:xfrm flipH="1">
              <a:off x="1514423" y="0"/>
              <a:ext cx="1410631" cy="1410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800"/>
                  </a:move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128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34" name="Shape 21289"/>
            <p:cNvSpPr/>
            <p:nvPr/>
          </p:nvSpPr>
          <p:spPr>
            <a:xfrm>
              <a:off x="1835427" y="371404"/>
              <a:ext cx="678830" cy="676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284" y="0"/>
                  </a:moveTo>
                  <a:cubicBezTo>
                    <a:pt x="4921" y="0"/>
                    <a:pt x="4716" y="229"/>
                    <a:pt x="4716" y="592"/>
                  </a:cubicBezTo>
                  <a:lnTo>
                    <a:pt x="4716" y="2600"/>
                  </a:lnTo>
                  <a:cubicBezTo>
                    <a:pt x="4660" y="2294"/>
                    <a:pt x="4427" y="2050"/>
                    <a:pt x="4105" y="2050"/>
                  </a:cubicBezTo>
                  <a:cubicBezTo>
                    <a:pt x="3848" y="2050"/>
                    <a:pt x="3589" y="2037"/>
                    <a:pt x="3347" y="2029"/>
                  </a:cubicBezTo>
                  <a:cubicBezTo>
                    <a:pt x="2297" y="1997"/>
                    <a:pt x="1301" y="1968"/>
                    <a:pt x="632" y="2621"/>
                  </a:cubicBezTo>
                  <a:cubicBezTo>
                    <a:pt x="198" y="3042"/>
                    <a:pt x="0" y="3672"/>
                    <a:pt x="0" y="4544"/>
                  </a:cubicBezTo>
                  <a:cubicBezTo>
                    <a:pt x="0" y="6934"/>
                    <a:pt x="1596" y="11497"/>
                    <a:pt x="4105" y="11497"/>
                  </a:cubicBezTo>
                  <a:cubicBezTo>
                    <a:pt x="4468" y="11497"/>
                    <a:pt x="4758" y="11206"/>
                    <a:pt x="4758" y="10842"/>
                  </a:cubicBezTo>
                  <a:cubicBezTo>
                    <a:pt x="4758" y="10479"/>
                    <a:pt x="4468" y="10187"/>
                    <a:pt x="4105" y="10187"/>
                  </a:cubicBezTo>
                  <a:cubicBezTo>
                    <a:pt x="2807" y="10187"/>
                    <a:pt x="1305" y="6773"/>
                    <a:pt x="1305" y="4544"/>
                  </a:cubicBezTo>
                  <a:cubicBezTo>
                    <a:pt x="1305" y="4207"/>
                    <a:pt x="1335" y="3770"/>
                    <a:pt x="1537" y="3572"/>
                  </a:cubicBezTo>
                  <a:cubicBezTo>
                    <a:pt x="1810" y="3307"/>
                    <a:pt x="2536" y="3315"/>
                    <a:pt x="3305" y="3339"/>
                  </a:cubicBezTo>
                  <a:cubicBezTo>
                    <a:pt x="3559" y="3348"/>
                    <a:pt x="3834" y="3360"/>
                    <a:pt x="4105" y="3360"/>
                  </a:cubicBezTo>
                  <a:cubicBezTo>
                    <a:pt x="4427" y="3360"/>
                    <a:pt x="4660" y="3116"/>
                    <a:pt x="4716" y="2811"/>
                  </a:cubicBezTo>
                  <a:lnTo>
                    <a:pt x="4716" y="10314"/>
                  </a:lnTo>
                  <a:cubicBezTo>
                    <a:pt x="4716" y="13601"/>
                    <a:pt x="7101" y="16462"/>
                    <a:pt x="10105" y="17140"/>
                  </a:cubicBezTo>
                  <a:lnTo>
                    <a:pt x="10105" y="20290"/>
                  </a:lnTo>
                  <a:lnTo>
                    <a:pt x="6716" y="20290"/>
                  </a:lnTo>
                  <a:cubicBezTo>
                    <a:pt x="6355" y="20290"/>
                    <a:pt x="6063" y="20582"/>
                    <a:pt x="6063" y="20945"/>
                  </a:cubicBezTo>
                  <a:cubicBezTo>
                    <a:pt x="6063" y="21307"/>
                    <a:pt x="6355" y="21600"/>
                    <a:pt x="6716" y="21600"/>
                  </a:cubicBezTo>
                  <a:lnTo>
                    <a:pt x="16211" y="21600"/>
                  </a:lnTo>
                  <a:cubicBezTo>
                    <a:pt x="16574" y="21600"/>
                    <a:pt x="16863" y="21307"/>
                    <a:pt x="16863" y="20945"/>
                  </a:cubicBezTo>
                  <a:cubicBezTo>
                    <a:pt x="16863" y="20582"/>
                    <a:pt x="16572" y="20290"/>
                    <a:pt x="16211" y="20290"/>
                  </a:cubicBezTo>
                  <a:lnTo>
                    <a:pt x="11411" y="20290"/>
                  </a:lnTo>
                  <a:lnTo>
                    <a:pt x="11411" y="17415"/>
                  </a:lnTo>
                  <a:lnTo>
                    <a:pt x="11663" y="17415"/>
                  </a:lnTo>
                  <a:cubicBezTo>
                    <a:pt x="14906" y="17415"/>
                    <a:pt x="17729" y="14631"/>
                    <a:pt x="18253" y="11328"/>
                  </a:cubicBezTo>
                  <a:cubicBezTo>
                    <a:pt x="20311" y="10522"/>
                    <a:pt x="21600" y="6677"/>
                    <a:pt x="21600" y="4544"/>
                  </a:cubicBezTo>
                  <a:cubicBezTo>
                    <a:pt x="21600" y="3670"/>
                    <a:pt x="21379" y="3042"/>
                    <a:pt x="20947" y="2621"/>
                  </a:cubicBezTo>
                  <a:cubicBezTo>
                    <a:pt x="20327" y="2018"/>
                    <a:pt x="19426" y="2003"/>
                    <a:pt x="18463" y="2029"/>
                  </a:cubicBezTo>
                  <a:lnTo>
                    <a:pt x="18463" y="592"/>
                  </a:lnTo>
                  <a:cubicBezTo>
                    <a:pt x="18463" y="229"/>
                    <a:pt x="18087" y="0"/>
                    <a:pt x="17726" y="0"/>
                  </a:cubicBezTo>
                  <a:lnTo>
                    <a:pt x="5284" y="0"/>
                  </a:lnTo>
                  <a:close/>
                  <a:moveTo>
                    <a:pt x="6021" y="1310"/>
                  </a:moveTo>
                  <a:cubicBezTo>
                    <a:pt x="6021" y="1310"/>
                    <a:pt x="17158" y="1310"/>
                    <a:pt x="17158" y="1310"/>
                  </a:cubicBezTo>
                  <a:lnTo>
                    <a:pt x="17158" y="2198"/>
                  </a:lnTo>
                  <a:cubicBezTo>
                    <a:pt x="16980" y="2316"/>
                    <a:pt x="16842" y="2476"/>
                    <a:pt x="16842" y="2705"/>
                  </a:cubicBezTo>
                  <a:cubicBezTo>
                    <a:pt x="16842" y="2935"/>
                    <a:pt x="16980" y="3095"/>
                    <a:pt x="17158" y="3213"/>
                  </a:cubicBezTo>
                  <a:lnTo>
                    <a:pt x="17158" y="10314"/>
                  </a:lnTo>
                  <a:cubicBezTo>
                    <a:pt x="17158" y="10321"/>
                    <a:pt x="17158" y="10328"/>
                    <a:pt x="17158" y="10335"/>
                  </a:cubicBezTo>
                  <a:cubicBezTo>
                    <a:pt x="16980" y="10453"/>
                    <a:pt x="16842" y="10612"/>
                    <a:pt x="16842" y="10842"/>
                  </a:cubicBezTo>
                  <a:cubicBezTo>
                    <a:pt x="16842" y="10973"/>
                    <a:pt x="16903" y="11078"/>
                    <a:pt x="16968" y="11180"/>
                  </a:cubicBezTo>
                  <a:cubicBezTo>
                    <a:pt x="16514" y="13813"/>
                    <a:pt x="14210" y="16105"/>
                    <a:pt x="11663" y="16105"/>
                  </a:cubicBezTo>
                  <a:lnTo>
                    <a:pt x="11347" y="16105"/>
                  </a:lnTo>
                  <a:cubicBezTo>
                    <a:pt x="8510" y="16105"/>
                    <a:pt x="6021" y="13303"/>
                    <a:pt x="6021" y="10314"/>
                  </a:cubicBezTo>
                  <a:lnTo>
                    <a:pt x="6021" y="1310"/>
                  </a:lnTo>
                  <a:close/>
                  <a:moveTo>
                    <a:pt x="18463" y="3339"/>
                  </a:moveTo>
                  <a:cubicBezTo>
                    <a:pt x="19154" y="3320"/>
                    <a:pt x="19793" y="3330"/>
                    <a:pt x="20042" y="3572"/>
                  </a:cubicBezTo>
                  <a:cubicBezTo>
                    <a:pt x="20243" y="3770"/>
                    <a:pt x="20295" y="4207"/>
                    <a:pt x="20295" y="4544"/>
                  </a:cubicBezTo>
                  <a:cubicBezTo>
                    <a:pt x="20295" y="6230"/>
                    <a:pt x="19443" y="8585"/>
                    <a:pt x="18463" y="9638"/>
                  </a:cubicBezTo>
                  <a:lnTo>
                    <a:pt x="18463" y="3339"/>
                  </a:lnTo>
                  <a:close/>
                  <a:moveTo>
                    <a:pt x="7726" y="7440"/>
                  </a:moveTo>
                  <a:cubicBezTo>
                    <a:pt x="7547" y="7440"/>
                    <a:pt x="7411" y="7573"/>
                    <a:pt x="7411" y="7757"/>
                  </a:cubicBezTo>
                  <a:lnTo>
                    <a:pt x="7411" y="9638"/>
                  </a:lnTo>
                  <a:cubicBezTo>
                    <a:pt x="7411" y="12242"/>
                    <a:pt x="8420" y="13681"/>
                    <a:pt x="10589" y="14076"/>
                  </a:cubicBezTo>
                  <a:cubicBezTo>
                    <a:pt x="10610" y="14079"/>
                    <a:pt x="10591" y="14097"/>
                    <a:pt x="10611" y="14097"/>
                  </a:cubicBezTo>
                  <a:cubicBezTo>
                    <a:pt x="10768" y="14097"/>
                    <a:pt x="10920" y="13981"/>
                    <a:pt x="10947" y="13822"/>
                  </a:cubicBezTo>
                  <a:cubicBezTo>
                    <a:pt x="10979" y="13643"/>
                    <a:pt x="10872" y="13475"/>
                    <a:pt x="10695" y="13442"/>
                  </a:cubicBezTo>
                  <a:cubicBezTo>
                    <a:pt x="8838" y="13105"/>
                    <a:pt x="8063" y="11933"/>
                    <a:pt x="8063" y="9638"/>
                  </a:cubicBezTo>
                  <a:lnTo>
                    <a:pt x="8063" y="7757"/>
                  </a:lnTo>
                  <a:cubicBezTo>
                    <a:pt x="8063" y="7573"/>
                    <a:pt x="7907" y="7440"/>
                    <a:pt x="7726" y="7440"/>
                  </a:cubicBezTo>
                  <a:close/>
                  <a:moveTo>
                    <a:pt x="11095" y="14203"/>
                  </a:moveTo>
                  <a:cubicBezTo>
                    <a:pt x="10914" y="14203"/>
                    <a:pt x="10779" y="14338"/>
                    <a:pt x="10779" y="14520"/>
                  </a:cubicBezTo>
                  <a:cubicBezTo>
                    <a:pt x="10779" y="14701"/>
                    <a:pt x="10914" y="14858"/>
                    <a:pt x="11095" y="14858"/>
                  </a:cubicBezTo>
                  <a:lnTo>
                    <a:pt x="11432" y="14858"/>
                  </a:lnTo>
                  <a:cubicBezTo>
                    <a:pt x="11613" y="14858"/>
                    <a:pt x="11747" y="14701"/>
                    <a:pt x="11747" y="14520"/>
                  </a:cubicBezTo>
                  <a:cubicBezTo>
                    <a:pt x="11747" y="14338"/>
                    <a:pt x="11613" y="14203"/>
                    <a:pt x="11432" y="14203"/>
                  </a:cubicBezTo>
                  <a:lnTo>
                    <a:pt x="11095" y="14203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090" tIns="38090" rIns="38090" bIns="3809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35" name="Shape 21290"/>
            <p:cNvSpPr/>
            <p:nvPr/>
          </p:nvSpPr>
          <p:spPr>
            <a:xfrm>
              <a:off x="0" y="399104"/>
              <a:ext cx="733426" cy="73342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3200">
                  <a:solidFill>
                    <a:srgbClr val="FFFFFF"/>
                  </a:solidFill>
                </a:defRPr>
              </a:pPr>
              <a:endParaRPr sz="320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36" name="Shape 21291"/>
            <p:cNvSpPr/>
            <p:nvPr/>
          </p:nvSpPr>
          <p:spPr>
            <a:xfrm>
              <a:off x="76287" y="553264"/>
              <a:ext cx="580853" cy="4251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50786" tIns="50786" rIns="50786" bIns="50786" numCol="1" anchor="ctr">
              <a:noAutofit/>
            </a:bodyPr>
            <a:lstStyle>
              <a:lvl1pPr defTabSz="914400">
                <a:defRPr sz="2200">
                  <a:solidFill>
                    <a:srgbClr val="FFFFFF"/>
                  </a:solidFill>
                  <a:latin typeface="Roboto Bold"/>
                  <a:ea typeface="Roboto Bold"/>
                  <a:cs typeface="Roboto Bold"/>
                  <a:sym typeface="Roboto Bold"/>
                </a:defRPr>
              </a:lvl1pPr>
            </a:lstStyle>
            <a:p>
              <a:pPr lvl="0" algn="ctr">
                <a:defRPr sz="1800">
                  <a:solidFill>
                    <a:srgbClr val="000000"/>
                  </a:solidFill>
                </a:defRPr>
              </a:pPr>
              <a:r>
                <a:rPr sz="800" dirty="0">
                  <a:solidFill>
                    <a:schemeClr val="bg1"/>
                  </a:solidFill>
                  <a:latin typeface="方正美黑简体" panose="02010601030101010101" pitchFamily="2" charset="-122"/>
                  <a:ea typeface="方正美黑简体" panose="02010601030101010101" pitchFamily="2" charset="-122"/>
                  <a:cs typeface="+mn-ea"/>
                </a:rPr>
                <a:t>01</a:t>
              </a:r>
              <a:endParaRPr sz="800" dirty="0">
                <a:solidFill>
                  <a:schemeClr val="bg1"/>
                </a:solidFill>
                <a:latin typeface="方正美黑简体" panose="02010601030101010101" pitchFamily="2" charset="-122"/>
                <a:ea typeface="方正美黑简体" panose="02010601030101010101" pitchFamily="2" charset="-122"/>
                <a:cs typeface="+mn-ea"/>
              </a:endParaRPr>
            </a:p>
          </p:txBody>
        </p:sp>
      </p:grpSp>
      <p:grpSp>
        <p:nvGrpSpPr>
          <p:cNvPr id="37" name="Group 21302"/>
          <p:cNvGrpSpPr/>
          <p:nvPr/>
        </p:nvGrpSpPr>
        <p:grpSpPr>
          <a:xfrm>
            <a:off x="2690920" y="2067250"/>
            <a:ext cx="1629389" cy="1993379"/>
            <a:chOff x="0" y="0"/>
            <a:chExt cx="4346169" cy="5317059"/>
          </a:xfrm>
        </p:grpSpPr>
        <p:sp>
          <p:nvSpPr>
            <p:cNvPr id="38" name="Shape 21296"/>
            <p:cNvSpPr/>
            <p:nvPr/>
          </p:nvSpPr>
          <p:spPr>
            <a:xfrm>
              <a:off x="699566" y="745140"/>
              <a:ext cx="832738" cy="1"/>
            </a:xfrm>
            <a:prstGeom prst="line">
              <a:avLst/>
            </a:prstGeom>
            <a:noFill/>
            <a:ln w="2540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/>
              </a:pPr>
              <a:endParaRPr sz="320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39" name="Shape 21297"/>
            <p:cNvSpPr/>
            <p:nvPr/>
          </p:nvSpPr>
          <p:spPr>
            <a:xfrm>
              <a:off x="2231559" y="641075"/>
              <a:ext cx="2114610" cy="467598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607" y="0"/>
                  </a:moveTo>
                  <a:lnTo>
                    <a:pt x="0" y="0"/>
                  </a:lnTo>
                  <a:lnTo>
                    <a:pt x="0" y="502"/>
                  </a:lnTo>
                  <a:lnTo>
                    <a:pt x="15607" y="502"/>
                  </a:lnTo>
                  <a:cubicBezTo>
                    <a:pt x="18299" y="502"/>
                    <a:pt x="20490" y="1493"/>
                    <a:pt x="20490" y="2710"/>
                  </a:cubicBezTo>
                  <a:lnTo>
                    <a:pt x="20490" y="3756"/>
                  </a:lnTo>
                  <a:lnTo>
                    <a:pt x="20490" y="18558"/>
                  </a:lnTo>
                  <a:lnTo>
                    <a:pt x="20490" y="21509"/>
                  </a:lnTo>
                  <a:lnTo>
                    <a:pt x="21600" y="21600"/>
                  </a:lnTo>
                  <a:lnTo>
                    <a:pt x="21600" y="18558"/>
                  </a:lnTo>
                  <a:lnTo>
                    <a:pt x="21600" y="3756"/>
                  </a:lnTo>
                  <a:lnTo>
                    <a:pt x="21600" y="2710"/>
                  </a:lnTo>
                  <a:cubicBezTo>
                    <a:pt x="21600" y="1216"/>
                    <a:pt x="18911" y="0"/>
                    <a:pt x="156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128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40" name="Shape 21298"/>
            <p:cNvSpPr/>
            <p:nvPr/>
          </p:nvSpPr>
          <p:spPr>
            <a:xfrm>
              <a:off x="1514423" y="0"/>
              <a:ext cx="1410620" cy="1410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800"/>
                  </a:move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128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41" name="Shape 21299"/>
            <p:cNvSpPr/>
            <p:nvPr/>
          </p:nvSpPr>
          <p:spPr>
            <a:xfrm>
              <a:off x="1862049" y="331991"/>
              <a:ext cx="749291" cy="757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716" y="0"/>
                  </a:moveTo>
                  <a:cubicBezTo>
                    <a:pt x="6144" y="0"/>
                    <a:pt x="3229" y="2867"/>
                    <a:pt x="3229" y="6403"/>
                  </a:cubicBezTo>
                  <a:cubicBezTo>
                    <a:pt x="3229" y="6446"/>
                    <a:pt x="3239" y="6501"/>
                    <a:pt x="3244" y="6549"/>
                  </a:cubicBezTo>
                  <a:cubicBezTo>
                    <a:pt x="1380" y="7023"/>
                    <a:pt x="0" y="8690"/>
                    <a:pt x="0" y="10676"/>
                  </a:cubicBezTo>
                  <a:cubicBezTo>
                    <a:pt x="0" y="13035"/>
                    <a:pt x="1937" y="14949"/>
                    <a:pt x="4320" y="14949"/>
                  </a:cubicBezTo>
                  <a:cubicBezTo>
                    <a:pt x="4917" y="14949"/>
                    <a:pt x="5396" y="14480"/>
                    <a:pt x="5396" y="13885"/>
                  </a:cubicBezTo>
                  <a:cubicBezTo>
                    <a:pt x="5396" y="13295"/>
                    <a:pt x="4917" y="12820"/>
                    <a:pt x="4320" y="12820"/>
                  </a:cubicBezTo>
                  <a:cubicBezTo>
                    <a:pt x="3128" y="12820"/>
                    <a:pt x="2153" y="11855"/>
                    <a:pt x="2153" y="10676"/>
                  </a:cubicBezTo>
                  <a:cubicBezTo>
                    <a:pt x="2153" y="9496"/>
                    <a:pt x="3124" y="8536"/>
                    <a:pt x="4217" y="8532"/>
                  </a:cubicBezTo>
                  <a:lnTo>
                    <a:pt x="5750" y="8547"/>
                  </a:lnTo>
                  <a:lnTo>
                    <a:pt x="5485" y="7263"/>
                  </a:lnTo>
                  <a:cubicBezTo>
                    <a:pt x="5427" y="6983"/>
                    <a:pt x="5396" y="6696"/>
                    <a:pt x="5396" y="6403"/>
                  </a:cubicBezTo>
                  <a:cubicBezTo>
                    <a:pt x="5396" y="4044"/>
                    <a:pt x="7332" y="2129"/>
                    <a:pt x="9716" y="2129"/>
                  </a:cubicBezTo>
                  <a:cubicBezTo>
                    <a:pt x="11827" y="2129"/>
                    <a:pt x="13609" y="3628"/>
                    <a:pt x="13963" y="5688"/>
                  </a:cubicBezTo>
                  <a:lnTo>
                    <a:pt x="14169" y="6869"/>
                  </a:lnTo>
                  <a:lnTo>
                    <a:pt x="15319" y="6549"/>
                  </a:lnTo>
                  <a:cubicBezTo>
                    <a:pt x="15655" y="6455"/>
                    <a:pt x="15939" y="6403"/>
                    <a:pt x="16204" y="6403"/>
                  </a:cubicBezTo>
                  <a:cubicBezTo>
                    <a:pt x="17992" y="6403"/>
                    <a:pt x="19433" y="7842"/>
                    <a:pt x="19433" y="9611"/>
                  </a:cubicBezTo>
                  <a:cubicBezTo>
                    <a:pt x="19433" y="11052"/>
                    <a:pt x="18457" y="12323"/>
                    <a:pt x="17059" y="12703"/>
                  </a:cubicBezTo>
                  <a:cubicBezTo>
                    <a:pt x="16485" y="12867"/>
                    <a:pt x="16148" y="13446"/>
                    <a:pt x="16307" y="14016"/>
                  </a:cubicBezTo>
                  <a:cubicBezTo>
                    <a:pt x="16464" y="14584"/>
                    <a:pt x="17059" y="14914"/>
                    <a:pt x="17634" y="14760"/>
                  </a:cubicBezTo>
                  <a:cubicBezTo>
                    <a:pt x="19965" y="14123"/>
                    <a:pt x="21600" y="12005"/>
                    <a:pt x="21600" y="9611"/>
                  </a:cubicBezTo>
                  <a:cubicBezTo>
                    <a:pt x="21600" y="6544"/>
                    <a:pt x="18996" y="4027"/>
                    <a:pt x="15820" y="4288"/>
                  </a:cubicBezTo>
                  <a:cubicBezTo>
                    <a:pt x="14930" y="1753"/>
                    <a:pt x="12512" y="0"/>
                    <a:pt x="9716" y="0"/>
                  </a:cubicBezTo>
                  <a:close/>
                  <a:moveTo>
                    <a:pt x="7682" y="10734"/>
                  </a:moveTo>
                  <a:cubicBezTo>
                    <a:pt x="7085" y="10734"/>
                    <a:pt x="6605" y="11210"/>
                    <a:pt x="6605" y="11799"/>
                  </a:cubicBezTo>
                  <a:lnTo>
                    <a:pt x="6605" y="18216"/>
                  </a:lnTo>
                  <a:cubicBezTo>
                    <a:pt x="6605" y="18806"/>
                    <a:pt x="7085" y="19281"/>
                    <a:pt x="7682" y="19281"/>
                  </a:cubicBezTo>
                  <a:cubicBezTo>
                    <a:pt x="8277" y="19281"/>
                    <a:pt x="8758" y="18806"/>
                    <a:pt x="8758" y="18216"/>
                  </a:cubicBezTo>
                  <a:lnTo>
                    <a:pt x="8758" y="11799"/>
                  </a:lnTo>
                  <a:cubicBezTo>
                    <a:pt x="8758" y="11210"/>
                    <a:pt x="8277" y="10734"/>
                    <a:pt x="7682" y="10734"/>
                  </a:cubicBezTo>
                  <a:close/>
                  <a:moveTo>
                    <a:pt x="13815" y="10734"/>
                  </a:moveTo>
                  <a:cubicBezTo>
                    <a:pt x="13218" y="10734"/>
                    <a:pt x="12739" y="11210"/>
                    <a:pt x="12739" y="11799"/>
                  </a:cubicBezTo>
                  <a:lnTo>
                    <a:pt x="12739" y="18216"/>
                  </a:lnTo>
                  <a:cubicBezTo>
                    <a:pt x="12739" y="18806"/>
                    <a:pt x="13218" y="19281"/>
                    <a:pt x="13815" y="19281"/>
                  </a:cubicBezTo>
                  <a:cubicBezTo>
                    <a:pt x="14411" y="19281"/>
                    <a:pt x="14891" y="18806"/>
                    <a:pt x="14891" y="18216"/>
                  </a:cubicBezTo>
                  <a:lnTo>
                    <a:pt x="14891" y="11799"/>
                  </a:lnTo>
                  <a:cubicBezTo>
                    <a:pt x="14891" y="11210"/>
                    <a:pt x="14411" y="10734"/>
                    <a:pt x="13815" y="10734"/>
                  </a:cubicBezTo>
                  <a:close/>
                  <a:moveTo>
                    <a:pt x="10984" y="13068"/>
                  </a:moveTo>
                  <a:cubicBezTo>
                    <a:pt x="10387" y="13068"/>
                    <a:pt x="9908" y="13528"/>
                    <a:pt x="9908" y="14118"/>
                  </a:cubicBezTo>
                  <a:lnTo>
                    <a:pt x="9908" y="20535"/>
                  </a:lnTo>
                  <a:cubicBezTo>
                    <a:pt x="9908" y="21124"/>
                    <a:pt x="10387" y="21600"/>
                    <a:pt x="10984" y="21600"/>
                  </a:cubicBezTo>
                  <a:cubicBezTo>
                    <a:pt x="11580" y="21600"/>
                    <a:pt x="12061" y="21124"/>
                    <a:pt x="12061" y="20535"/>
                  </a:cubicBezTo>
                  <a:lnTo>
                    <a:pt x="12061" y="14118"/>
                  </a:lnTo>
                  <a:cubicBezTo>
                    <a:pt x="12061" y="13528"/>
                    <a:pt x="11580" y="13068"/>
                    <a:pt x="10984" y="13068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090" tIns="38090" rIns="38090" bIns="3809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42" name="Shape 21300"/>
            <p:cNvSpPr/>
            <p:nvPr/>
          </p:nvSpPr>
          <p:spPr>
            <a:xfrm>
              <a:off x="0" y="371883"/>
              <a:ext cx="733426" cy="73342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3200">
                  <a:solidFill>
                    <a:srgbClr val="FFFFFF"/>
                  </a:solidFill>
                </a:defRPr>
              </a:pPr>
              <a:endParaRPr sz="320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43" name="Shape 21301"/>
            <p:cNvSpPr/>
            <p:nvPr/>
          </p:nvSpPr>
          <p:spPr>
            <a:xfrm>
              <a:off x="76287" y="526043"/>
              <a:ext cx="580853" cy="4251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50786" tIns="50786" rIns="50786" bIns="50786" numCol="1" anchor="ctr">
              <a:noAutofit/>
            </a:bodyPr>
            <a:lstStyle>
              <a:lvl1pPr defTabSz="914400">
                <a:defRPr sz="2200">
                  <a:solidFill>
                    <a:srgbClr val="FFFFFF"/>
                  </a:solidFill>
                  <a:latin typeface="Roboto Bold"/>
                  <a:ea typeface="Roboto Bold"/>
                  <a:cs typeface="Roboto Bold"/>
                  <a:sym typeface="Roboto Bold"/>
                </a:defRPr>
              </a:lvl1pPr>
            </a:lstStyle>
            <a:p>
              <a:pPr lvl="0" algn="ctr">
                <a:defRPr sz="1800">
                  <a:solidFill>
                    <a:srgbClr val="000000"/>
                  </a:solidFill>
                </a:defRPr>
              </a:pPr>
              <a:r>
                <a:rPr sz="800" dirty="0">
                  <a:solidFill>
                    <a:schemeClr val="bg1"/>
                  </a:solidFill>
                  <a:latin typeface="方正美黑简体" panose="02010601030101010101" pitchFamily="2" charset="-122"/>
                  <a:ea typeface="方正美黑简体" panose="02010601030101010101" pitchFamily="2" charset="-122"/>
                  <a:cs typeface="+mn-ea"/>
                </a:rPr>
                <a:t>03</a:t>
              </a:r>
              <a:endParaRPr sz="800" dirty="0">
                <a:solidFill>
                  <a:schemeClr val="bg1"/>
                </a:solidFill>
                <a:latin typeface="方正美黑简体" panose="02010601030101010101" pitchFamily="2" charset="-122"/>
                <a:ea typeface="方正美黑简体" panose="02010601030101010101" pitchFamily="2" charset="-122"/>
                <a:cs typeface="+mn-ea"/>
              </a:endParaRPr>
            </a:p>
          </p:txBody>
        </p:sp>
      </p:grpSp>
      <p:grpSp>
        <p:nvGrpSpPr>
          <p:cNvPr id="44" name="Group 21312"/>
          <p:cNvGrpSpPr/>
          <p:nvPr/>
        </p:nvGrpSpPr>
        <p:grpSpPr>
          <a:xfrm>
            <a:off x="2690920" y="3101938"/>
            <a:ext cx="2044000" cy="1030853"/>
            <a:chOff x="0" y="0"/>
            <a:chExt cx="5452086" cy="2749657"/>
          </a:xfrm>
        </p:grpSpPr>
        <p:sp>
          <p:nvSpPr>
            <p:cNvPr id="45" name="Shape 21306"/>
            <p:cNvSpPr/>
            <p:nvPr/>
          </p:nvSpPr>
          <p:spPr>
            <a:xfrm>
              <a:off x="699566" y="703172"/>
              <a:ext cx="832738" cy="1"/>
            </a:xfrm>
            <a:prstGeom prst="line">
              <a:avLst/>
            </a:prstGeom>
            <a:noFill/>
            <a:ln w="2540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/>
              </a:pPr>
              <a:endParaRPr sz="320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46" name="Shape 21307"/>
            <p:cNvSpPr/>
            <p:nvPr/>
          </p:nvSpPr>
          <p:spPr>
            <a:xfrm>
              <a:off x="2220694" y="630209"/>
              <a:ext cx="3231392" cy="21194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678" y="0"/>
                  </a:moveTo>
                  <a:lnTo>
                    <a:pt x="0" y="0"/>
                  </a:lnTo>
                  <a:lnTo>
                    <a:pt x="0" y="1107"/>
                  </a:lnTo>
                  <a:lnTo>
                    <a:pt x="17678" y="1107"/>
                  </a:lnTo>
                  <a:cubicBezTo>
                    <a:pt x="19440" y="1107"/>
                    <a:pt x="20874" y="3293"/>
                    <a:pt x="20874" y="5980"/>
                  </a:cubicBezTo>
                  <a:lnTo>
                    <a:pt x="20874" y="19051"/>
                  </a:lnTo>
                  <a:lnTo>
                    <a:pt x="20874" y="9011"/>
                  </a:lnTo>
                  <a:lnTo>
                    <a:pt x="20874" y="21542"/>
                  </a:lnTo>
                  <a:lnTo>
                    <a:pt x="21053" y="21592"/>
                  </a:lnTo>
                  <a:lnTo>
                    <a:pt x="21082" y="21600"/>
                  </a:lnTo>
                  <a:lnTo>
                    <a:pt x="21600" y="21239"/>
                  </a:lnTo>
                  <a:lnTo>
                    <a:pt x="21600" y="9011"/>
                  </a:lnTo>
                  <a:lnTo>
                    <a:pt x="21600" y="19051"/>
                  </a:lnTo>
                  <a:lnTo>
                    <a:pt x="21600" y="5980"/>
                  </a:lnTo>
                  <a:cubicBezTo>
                    <a:pt x="21600" y="2683"/>
                    <a:pt x="19841" y="0"/>
                    <a:pt x="1767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128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47" name="Shape 21308"/>
            <p:cNvSpPr/>
            <p:nvPr/>
          </p:nvSpPr>
          <p:spPr>
            <a:xfrm>
              <a:off x="1514423" y="0"/>
              <a:ext cx="1410620" cy="1410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800"/>
                  </a:move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128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60" name="Shape 21309"/>
            <p:cNvSpPr/>
            <p:nvPr/>
          </p:nvSpPr>
          <p:spPr>
            <a:xfrm>
              <a:off x="1826590" y="356062"/>
              <a:ext cx="642410" cy="6223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899" y="10616"/>
                  </a:moveTo>
                  <a:lnTo>
                    <a:pt x="15698" y="10616"/>
                  </a:lnTo>
                  <a:cubicBezTo>
                    <a:pt x="15942" y="10616"/>
                    <a:pt x="16139" y="10409"/>
                    <a:pt x="16139" y="10157"/>
                  </a:cubicBezTo>
                  <a:cubicBezTo>
                    <a:pt x="16139" y="9903"/>
                    <a:pt x="15942" y="9697"/>
                    <a:pt x="15698" y="9697"/>
                  </a:cubicBezTo>
                  <a:lnTo>
                    <a:pt x="5899" y="9697"/>
                  </a:lnTo>
                  <a:cubicBezTo>
                    <a:pt x="5656" y="9697"/>
                    <a:pt x="5461" y="9903"/>
                    <a:pt x="5461" y="10157"/>
                  </a:cubicBezTo>
                  <a:cubicBezTo>
                    <a:pt x="5461" y="10409"/>
                    <a:pt x="5656" y="10616"/>
                    <a:pt x="5899" y="10616"/>
                  </a:cubicBezTo>
                  <a:cubicBezTo>
                    <a:pt x="5899" y="10616"/>
                    <a:pt x="5899" y="10616"/>
                    <a:pt x="5899" y="10616"/>
                  </a:cubicBezTo>
                  <a:close/>
                  <a:moveTo>
                    <a:pt x="19841" y="15937"/>
                  </a:moveTo>
                  <a:lnTo>
                    <a:pt x="17563" y="15937"/>
                  </a:lnTo>
                  <a:cubicBezTo>
                    <a:pt x="17368" y="15937"/>
                    <a:pt x="17192" y="16004"/>
                    <a:pt x="17046" y="16116"/>
                  </a:cubicBezTo>
                  <a:lnTo>
                    <a:pt x="16943" y="15556"/>
                  </a:lnTo>
                  <a:cubicBezTo>
                    <a:pt x="17547" y="15462"/>
                    <a:pt x="17958" y="14923"/>
                    <a:pt x="17958" y="14171"/>
                  </a:cubicBezTo>
                  <a:cubicBezTo>
                    <a:pt x="17958" y="13392"/>
                    <a:pt x="17348" y="12755"/>
                    <a:pt x="16600" y="12755"/>
                  </a:cubicBezTo>
                  <a:lnTo>
                    <a:pt x="4998" y="12755"/>
                  </a:lnTo>
                  <a:cubicBezTo>
                    <a:pt x="4250" y="12755"/>
                    <a:pt x="3638" y="13392"/>
                    <a:pt x="3638" y="14171"/>
                  </a:cubicBezTo>
                  <a:cubicBezTo>
                    <a:pt x="3638" y="14877"/>
                    <a:pt x="4029" y="15315"/>
                    <a:pt x="4686" y="15383"/>
                  </a:cubicBezTo>
                  <a:lnTo>
                    <a:pt x="4552" y="16116"/>
                  </a:lnTo>
                  <a:cubicBezTo>
                    <a:pt x="4406" y="16004"/>
                    <a:pt x="4229" y="15937"/>
                    <a:pt x="4034" y="15937"/>
                  </a:cubicBezTo>
                  <a:lnTo>
                    <a:pt x="1757" y="15937"/>
                  </a:lnTo>
                  <a:lnTo>
                    <a:pt x="1757" y="7511"/>
                  </a:lnTo>
                  <a:lnTo>
                    <a:pt x="19841" y="7511"/>
                  </a:lnTo>
                  <a:cubicBezTo>
                    <a:pt x="19841" y="7511"/>
                    <a:pt x="19841" y="15937"/>
                    <a:pt x="19841" y="15937"/>
                  </a:cubicBezTo>
                  <a:close/>
                  <a:moveTo>
                    <a:pt x="16597" y="13673"/>
                  </a:moveTo>
                  <a:lnTo>
                    <a:pt x="16600" y="13673"/>
                  </a:lnTo>
                  <a:cubicBezTo>
                    <a:pt x="16865" y="13673"/>
                    <a:pt x="17079" y="13896"/>
                    <a:pt x="17079" y="14171"/>
                  </a:cubicBezTo>
                  <a:cubicBezTo>
                    <a:pt x="17079" y="14483"/>
                    <a:pt x="16977" y="14645"/>
                    <a:pt x="16778" y="14655"/>
                  </a:cubicBezTo>
                  <a:cubicBezTo>
                    <a:pt x="16778" y="14655"/>
                    <a:pt x="16597" y="13673"/>
                    <a:pt x="16597" y="13673"/>
                  </a:cubicBezTo>
                  <a:close/>
                  <a:moveTo>
                    <a:pt x="4852" y="14479"/>
                  </a:moveTo>
                  <a:cubicBezTo>
                    <a:pt x="4535" y="14476"/>
                    <a:pt x="4519" y="14377"/>
                    <a:pt x="4519" y="14171"/>
                  </a:cubicBezTo>
                  <a:cubicBezTo>
                    <a:pt x="4519" y="13896"/>
                    <a:pt x="4734" y="13673"/>
                    <a:pt x="4998" y="13673"/>
                  </a:cubicBezTo>
                  <a:lnTo>
                    <a:pt x="5001" y="13673"/>
                  </a:lnTo>
                  <a:cubicBezTo>
                    <a:pt x="5001" y="13673"/>
                    <a:pt x="4852" y="14479"/>
                    <a:pt x="4852" y="14479"/>
                  </a:cubicBezTo>
                  <a:close/>
                  <a:moveTo>
                    <a:pt x="4611" y="20683"/>
                  </a:moveTo>
                  <a:lnTo>
                    <a:pt x="5894" y="13673"/>
                  </a:lnTo>
                  <a:lnTo>
                    <a:pt x="15703" y="13673"/>
                  </a:lnTo>
                  <a:lnTo>
                    <a:pt x="16988" y="20683"/>
                  </a:lnTo>
                  <a:cubicBezTo>
                    <a:pt x="16988" y="20683"/>
                    <a:pt x="4611" y="20683"/>
                    <a:pt x="4611" y="20683"/>
                  </a:cubicBezTo>
                  <a:close/>
                  <a:moveTo>
                    <a:pt x="7122" y="917"/>
                  </a:moveTo>
                  <a:lnTo>
                    <a:pt x="14804" y="917"/>
                  </a:lnTo>
                  <a:lnTo>
                    <a:pt x="15185" y="5675"/>
                  </a:lnTo>
                  <a:lnTo>
                    <a:pt x="6740" y="5675"/>
                  </a:lnTo>
                  <a:cubicBezTo>
                    <a:pt x="6740" y="5675"/>
                    <a:pt x="7122" y="917"/>
                    <a:pt x="7122" y="917"/>
                  </a:cubicBezTo>
                  <a:close/>
                  <a:moveTo>
                    <a:pt x="20719" y="5677"/>
                  </a:moveTo>
                  <a:lnTo>
                    <a:pt x="16066" y="5677"/>
                  </a:lnTo>
                  <a:lnTo>
                    <a:pt x="15646" y="421"/>
                  </a:lnTo>
                  <a:cubicBezTo>
                    <a:pt x="15628" y="182"/>
                    <a:pt x="15437" y="0"/>
                    <a:pt x="15208" y="0"/>
                  </a:cubicBezTo>
                  <a:lnTo>
                    <a:pt x="6717" y="0"/>
                  </a:lnTo>
                  <a:cubicBezTo>
                    <a:pt x="6488" y="0"/>
                    <a:pt x="6298" y="182"/>
                    <a:pt x="6279" y="420"/>
                  </a:cubicBezTo>
                  <a:lnTo>
                    <a:pt x="5859" y="5675"/>
                  </a:lnTo>
                  <a:lnTo>
                    <a:pt x="878" y="5675"/>
                  </a:lnTo>
                  <a:cubicBezTo>
                    <a:pt x="393" y="5677"/>
                    <a:pt x="0" y="6086"/>
                    <a:pt x="0" y="6594"/>
                  </a:cubicBezTo>
                  <a:lnTo>
                    <a:pt x="0" y="16854"/>
                  </a:lnTo>
                  <a:cubicBezTo>
                    <a:pt x="0" y="17360"/>
                    <a:pt x="393" y="17771"/>
                    <a:pt x="878" y="17771"/>
                  </a:cubicBezTo>
                  <a:lnTo>
                    <a:pt x="4034" y="17771"/>
                  </a:lnTo>
                  <a:cubicBezTo>
                    <a:pt x="4113" y="17771"/>
                    <a:pt x="4184" y="17757"/>
                    <a:pt x="4255" y="17738"/>
                  </a:cubicBezTo>
                  <a:lnTo>
                    <a:pt x="3647" y="21056"/>
                  </a:lnTo>
                  <a:cubicBezTo>
                    <a:pt x="3623" y="21190"/>
                    <a:pt x="3657" y="21329"/>
                    <a:pt x="3740" y="21433"/>
                  </a:cubicBezTo>
                  <a:cubicBezTo>
                    <a:pt x="3824" y="21540"/>
                    <a:pt x="3947" y="21600"/>
                    <a:pt x="4079" y="21600"/>
                  </a:cubicBezTo>
                  <a:lnTo>
                    <a:pt x="17519" y="21600"/>
                  </a:lnTo>
                  <a:cubicBezTo>
                    <a:pt x="17650" y="21600"/>
                    <a:pt x="17774" y="21540"/>
                    <a:pt x="17858" y="21433"/>
                  </a:cubicBezTo>
                  <a:cubicBezTo>
                    <a:pt x="17942" y="21329"/>
                    <a:pt x="17976" y="21190"/>
                    <a:pt x="17951" y="21056"/>
                  </a:cubicBezTo>
                  <a:lnTo>
                    <a:pt x="17343" y="17738"/>
                  </a:lnTo>
                  <a:cubicBezTo>
                    <a:pt x="17414" y="17757"/>
                    <a:pt x="17485" y="17771"/>
                    <a:pt x="17563" y="17771"/>
                  </a:cubicBezTo>
                  <a:lnTo>
                    <a:pt x="20719" y="17771"/>
                  </a:lnTo>
                  <a:cubicBezTo>
                    <a:pt x="21205" y="17771"/>
                    <a:pt x="21600" y="17360"/>
                    <a:pt x="21600" y="16853"/>
                  </a:cubicBezTo>
                  <a:lnTo>
                    <a:pt x="21600" y="6594"/>
                  </a:lnTo>
                  <a:cubicBezTo>
                    <a:pt x="21600" y="6086"/>
                    <a:pt x="21205" y="5677"/>
                    <a:pt x="20719" y="5677"/>
                  </a:cubicBezTo>
                  <a:cubicBezTo>
                    <a:pt x="20719" y="5677"/>
                    <a:pt x="20719" y="5677"/>
                    <a:pt x="20719" y="567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090" tIns="38090" rIns="38090" bIns="3809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61" name="Shape 21310"/>
            <p:cNvSpPr/>
            <p:nvPr/>
          </p:nvSpPr>
          <p:spPr>
            <a:xfrm>
              <a:off x="0" y="339296"/>
              <a:ext cx="733426" cy="73342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sz="3200">
                  <a:solidFill>
                    <a:srgbClr val="FFFFFF"/>
                  </a:solidFill>
                </a:defRPr>
              </a:pPr>
              <a:endParaRPr sz="320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62" name="Shape 21311"/>
            <p:cNvSpPr/>
            <p:nvPr/>
          </p:nvSpPr>
          <p:spPr>
            <a:xfrm>
              <a:off x="76287" y="493456"/>
              <a:ext cx="580850" cy="4251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50786" tIns="50786" rIns="50786" bIns="50786" numCol="1" anchor="ctr">
              <a:noAutofit/>
            </a:bodyPr>
            <a:lstStyle>
              <a:lvl1pPr defTabSz="914400">
                <a:defRPr sz="2200">
                  <a:solidFill>
                    <a:srgbClr val="FFFFFF"/>
                  </a:solidFill>
                  <a:latin typeface="Roboto Bold"/>
                  <a:ea typeface="Roboto Bold"/>
                  <a:cs typeface="Roboto Bold"/>
                  <a:sym typeface="Roboto Bold"/>
                </a:defRPr>
              </a:lvl1pPr>
            </a:lstStyle>
            <a:p>
              <a:pPr lvl="0" algn="ctr">
                <a:defRPr sz="1800">
                  <a:solidFill>
                    <a:srgbClr val="000000"/>
                  </a:solidFill>
                </a:defRPr>
              </a:pPr>
              <a:r>
                <a:rPr sz="800" dirty="0">
                  <a:solidFill>
                    <a:schemeClr val="bg1"/>
                  </a:solidFill>
                  <a:latin typeface="方正美黑简体" panose="02010601030101010101" pitchFamily="2" charset="-122"/>
                  <a:ea typeface="方正美黑简体" panose="02010601030101010101" pitchFamily="2" charset="-122"/>
                  <a:cs typeface="+mn-ea"/>
                </a:rPr>
                <a:t>05</a:t>
              </a:r>
              <a:endParaRPr sz="800" dirty="0">
                <a:solidFill>
                  <a:schemeClr val="bg1"/>
                </a:solidFill>
                <a:latin typeface="方正美黑简体" panose="02010601030101010101" pitchFamily="2" charset="-122"/>
                <a:ea typeface="方正美黑简体" panose="02010601030101010101" pitchFamily="2" charset="-122"/>
                <a:cs typeface="+mn-ea"/>
              </a:endParaRPr>
            </a:p>
          </p:txBody>
        </p:sp>
      </p:grpSp>
      <p:grpSp>
        <p:nvGrpSpPr>
          <p:cNvPr id="63" name="Group 21322"/>
          <p:cNvGrpSpPr/>
          <p:nvPr/>
        </p:nvGrpSpPr>
        <p:grpSpPr>
          <a:xfrm>
            <a:off x="4815193" y="1057004"/>
            <a:ext cx="1605401" cy="3006096"/>
            <a:chOff x="0" y="0"/>
            <a:chExt cx="4282183" cy="8018343"/>
          </a:xfrm>
        </p:grpSpPr>
        <p:sp>
          <p:nvSpPr>
            <p:cNvPr id="64" name="Shape 21316"/>
            <p:cNvSpPr/>
            <p:nvPr/>
          </p:nvSpPr>
          <p:spPr>
            <a:xfrm>
              <a:off x="2726614" y="752888"/>
              <a:ext cx="832737" cy="1"/>
            </a:xfrm>
            <a:prstGeom prst="line">
              <a:avLst/>
            </a:prstGeom>
            <a:noFill/>
            <a:ln w="2540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/>
              </a:pPr>
              <a:endParaRPr sz="320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65" name="Shape 21317"/>
            <p:cNvSpPr/>
            <p:nvPr/>
          </p:nvSpPr>
          <p:spPr>
            <a:xfrm>
              <a:off x="0" y="764474"/>
              <a:ext cx="2168725" cy="72538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844" y="0"/>
                  </a:moveTo>
                  <a:cubicBezTo>
                    <a:pt x="2622" y="0"/>
                    <a:pt x="0" y="784"/>
                    <a:pt x="0" y="1747"/>
                  </a:cubicBezTo>
                  <a:lnTo>
                    <a:pt x="0" y="5539"/>
                  </a:lnTo>
                  <a:lnTo>
                    <a:pt x="0" y="13639"/>
                  </a:lnTo>
                  <a:lnTo>
                    <a:pt x="0" y="13915"/>
                  </a:lnTo>
                  <a:lnTo>
                    <a:pt x="0" y="14129"/>
                  </a:lnTo>
                  <a:lnTo>
                    <a:pt x="0" y="21600"/>
                  </a:lnTo>
                  <a:lnTo>
                    <a:pt x="1045" y="21600"/>
                  </a:lnTo>
                  <a:lnTo>
                    <a:pt x="1045" y="14186"/>
                  </a:lnTo>
                  <a:lnTo>
                    <a:pt x="1082" y="14188"/>
                  </a:lnTo>
                  <a:lnTo>
                    <a:pt x="1082" y="13639"/>
                  </a:lnTo>
                  <a:lnTo>
                    <a:pt x="1082" y="5539"/>
                  </a:lnTo>
                  <a:lnTo>
                    <a:pt x="1082" y="1747"/>
                  </a:lnTo>
                  <a:cubicBezTo>
                    <a:pt x="1082" y="962"/>
                    <a:pt x="3218" y="324"/>
                    <a:pt x="5844" y="324"/>
                  </a:cubicBezTo>
                  <a:lnTo>
                    <a:pt x="21600" y="324"/>
                  </a:lnTo>
                  <a:cubicBezTo>
                    <a:pt x="21514" y="218"/>
                    <a:pt x="21455" y="111"/>
                    <a:pt x="21424" y="0"/>
                  </a:cubicBezTo>
                  <a:cubicBezTo>
                    <a:pt x="14484" y="0"/>
                    <a:pt x="5844" y="0"/>
                    <a:pt x="584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128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66" name="Shape 21318"/>
            <p:cNvSpPr/>
            <p:nvPr/>
          </p:nvSpPr>
          <p:spPr>
            <a:xfrm>
              <a:off x="1357129" y="0"/>
              <a:ext cx="1410630" cy="1410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800"/>
                  </a:move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128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67" name="Shape 21319"/>
            <p:cNvSpPr/>
            <p:nvPr/>
          </p:nvSpPr>
          <p:spPr>
            <a:xfrm>
              <a:off x="1784535" y="371175"/>
              <a:ext cx="564354" cy="676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08" extrusionOk="0">
                  <a:moveTo>
                    <a:pt x="10787" y="0"/>
                  </a:moveTo>
                  <a:cubicBezTo>
                    <a:pt x="10141" y="0"/>
                    <a:pt x="9614" y="418"/>
                    <a:pt x="9614" y="953"/>
                  </a:cubicBezTo>
                  <a:lnTo>
                    <a:pt x="9614" y="1148"/>
                  </a:lnTo>
                  <a:lnTo>
                    <a:pt x="0" y="1148"/>
                  </a:lnTo>
                  <a:lnTo>
                    <a:pt x="0" y="3486"/>
                  </a:lnTo>
                  <a:lnTo>
                    <a:pt x="1641" y="3486"/>
                  </a:lnTo>
                  <a:lnTo>
                    <a:pt x="1641" y="13599"/>
                  </a:lnTo>
                  <a:lnTo>
                    <a:pt x="0" y="13599"/>
                  </a:lnTo>
                  <a:lnTo>
                    <a:pt x="0" y="15937"/>
                  </a:lnTo>
                  <a:lnTo>
                    <a:pt x="8755" y="15937"/>
                  </a:lnTo>
                  <a:lnTo>
                    <a:pt x="2788" y="20182"/>
                  </a:lnTo>
                  <a:cubicBezTo>
                    <a:pt x="2411" y="20452"/>
                    <a:pt x="2358" y="20929"/>
                    <a:pt x="2684" y="21243"/>
                  </a:cubicBezTo>
                  <a:cubicBezTo>
                    <a:pt x="3011" y="21558"/>
                    <a:pt x="3583" y="21600"/>
                    <a:pt x="3960" y="21329"/>
                  </a:cubicBezTo>
                  <a:lnTo>
                    <a:pt x="10787" y="16457"/>
                  </a:lnTo>
                  <a:lnTo>
                    <a:pt x="17614" y="21329"/>
                  </a:lnTo>
                  <a:cubicBezTo>
                    <a:pt x="17783" y="21452"/>
                    <a:pt x="18004" y="21503"/>
                    <a:pt x="18213" y="21503"/>
                  </a:cubicBezTo>
                  <a:cubicBezTo>
                    <a:pt x="18468" y="21503"/>
                    <a:pt x="18711" y="21416"/>
                    <a:pt x="18890" y="21243"/>
                  </a:cubicBezTo>
                  <a:cubicBezTo>
                    <a:pt x="19214" y="20927"/>
                    <a:pt x="19164" y="20452"/>
                    <a:pt x="18786" y="20182"/>
                  </a:cubicBezTo>
                  <a:lnTo>
                    <a:pt x="12845" y="15937"/>
                  </a:lnTo>
                  <a:lnTo>
                    <a:pt x="21600" y="15937"/>
                  </a:lnTo>
                  <a:lnTo>
                    <a:pt x="21600" y="13599"/>
                  </a:lnTo>
                  <a:lnTo>
                    <a:pt x="19932" y="13599"/>
                  </a:lnTo>
                  <a:lnTo>
                    <a:pt x="19932" y="3486"/>
                  </a:lnTo>
                  <a:cubicBezTo>
                    <a:pt x="19932" y="3486"/>
                    <a:pt x="21600" y="3486"/>
                    <a:pt x="21600" y="3486"/>
                  </a:cubicBezTo>
                  <a:lnTo>
                    <a:pt x="21600" y="1148"/>
                  </a:lnTo>
                  <a:lnTo>
                    <a:pt x="11959" y="1148"/>
                  </a:lnTo>
                  <a:lnTo>
                    <a:pt x="11959" y="953"/>
                  </a:lnTo>
                  <a:cubicBezTo>
                    <a:pt x="11959" y="418"/>
                    <a:pt x="11433" y="0"/>
                    <a:pt x="10787" y="0"/>
                  </a:cubicBezTo>
                  <a:close/>
                  <a:moveTo>
                    <a:pt x="3439" y="3486"/>
                  </a:moveTo>
                  <a:lnTo>
                    <a:pt x="18135" y="3486"/>
                  </a:lnTo>
                  <a:cubicBezTo>
                    <a:pt x="18135" y="3486"/>
                    <a:pt x="18135" y="13599"/>
                    <a:pt x="18135" y="13599"/>
                  </a:cubicBezTo>
                  <a:lnTo>
                    <a:pt x="3439" y="13599"/>
                  </a:lnTo>
                  <a:lnTo>
                    <a:pt x="3439" y="3486"/>
                  </a:lnTo>
                  <a:close/>
                  <a:moveTo>
                    <a:pt x="5003" y="4851"/>
                  </a:moveTo>
                  <a:cubicBezTo>
                    <a:pt x="5003" y="4850"/>
                    <a:pt x="5003" y="11931"/>
                    <a:pt x="5003" y="11931"/>
                  </a:cubicBezTo>
                  <a:lnTo>
                    <a:pt x="10136" y="11931"/>
                  </a:lnTo>
                  <a:lnTo>
                    <a:pt x="10136" y="4851"/>
                  </a:lnTo>
                  <a:lnTo>
                    <a:pt x="5003" y="4851"/>
                  </a:lnTo>
                  <a:close/>
                  <a:moveTo>
                    <a:pt x="12507" y="5543"/>
                  </a:moveTo>
                  <a:cubicBezTo>
                    <a:pt x="12507" y="5543"/>
                    <a:pt x="12507" y="6540"/>
                    <a:pt x="12507" y="6540"/>
                  </a:cubicBezTo>
                  <a:lnTo>
                    <a:pt x="17014" y="6540"/>
                  </a:lnTo>
                  <a:lnTo>
                    <a:pt x="17014" y="5543"/>
                  </a:lnTo>
                  <a:lnTo>
                    <a:pt x="12507" y="5543"/>
                  </a:lnTo>
                  <a:close/>
                  <a:moveTo>
                    <a:pt x="12507" y="8315"/>
                  </a:moveTo>
                  <a:cubicBezTo>
                    <a:pt x="12507" y="8315"/>
                    <a:pt x="12507" y="9311"/>
                    <a:pt x="12507" y="9311"/>
                  </a:cubicBezTo>
                  <a:lnTo>
                    <a:pt x="17014" y="9311"/>
                  </a:lnTo>
                  <a:lnTo>
                    <a:pt x="17014" y="8315"/>
                  </a:lnTo>
                  <a:lnTo>
                    <a:pt x="12507" y="8315"/>
                  </a:lnTo>
                  <a:close/>
                  <a:moveTo>
                    <a:pt x="12507" y="11087"/>
                  </a:moveTo>
                  <a:cubicBezTo>
                    <a:pt x="12507" y="11087"/>
                    <a:pt x="12507" y="12083"/>
                    <a:pt x="12507" y="12083"/>
                  </a:cubicBezTo>
                  <a:lnTo>
                    <a:pt x="17014" y="12083"/>
                  </a:lnTo>
                  <a:lnTo>
                    <a:pt x="17014" y="11087"/>
                  </a:lnTo>
                  <a:lnTo>
                    <a:pt x="12507" y="11087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090" tIns="38090" rIns="38090" bIns="3809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68" name="Shape 21320"/>
            <p:cNvSpPr/>
            <p:nvPr/>
          </p:nvSpPr>
          <p:spPr>
            <a:xfrm>
              <a:off x="3548758" y="386175"/>
              <a:ext cx="733425" cy="73342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 sz="320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69" name="Shape 21321"/>
            <p:cNvSpPr/>
            <p:nvPr/>
          </p:nvSpPr>
          <p:spPr>
            <a:xfrm>
              <a:off x="3625044" y="540335"/>
              <a:ext cx="580850" cy="4251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50786" tIns="50786" rIns="50786" bIns="50786" numCol="1" anchor="ctr">
              <a:noAutofit/>
            </a:bodyPr>
            <a:lstStyle>
              <a:lvl1pPr defTabSz="914400">
                <a:defRPr sz="2200">
                  <a:solidFill>
                    <a:srgbClr val="FFFFFF"/>
                  </a:solidFill>
                  <a:latin typeface="Roboto Bold"/>
                  <a:ea typeface="Roboto Bold"/>
                  <a:cs typeface="Roboto Bold"/>
                  <a:sym typeface="Roboto Bold"/>
                </a:defRPr>
              </a:lvl1pPr>
            </a:lstStyle>
            <a:p>
              <a:pPr lvl="0" algn="ctr">
                <a:defRPr sz="1800">
                  <a:solidFill>
                    <a:srgbClr val="000000"/>
                  </a:solidFill>
                </a:defRPr>
              </a:pPr>
              <a:r>
                <a:rPr sz="800" dirty="0">
                  <a:solidFill>
                    <a:schemeClr val="bg1"/>
                  </a:solidFill>
                  <a:latin typeface="方正美黑简体" panose="02010601030101010101" pitchFamily="2" charset="-122"/>
                  <a:ea typeface="方正美黑简体" panose="02010601030101010101" pitchFamily="2" charset="-122"/>
                  <a:cs typeface="+mn-ea"/>
                </a:rPr>
                <a:t>02</a:t>
              </a:r>
              <a:endParaRPr sz="800" dirty="0">
                <a:solidFill>
                  <a:schemeClr val="bg1"/>
                </a:solidFill>
                <a:latin typeface="方正美黑简体" panose="02010601030101010101" pitchFamily="2" charset="-122"/>
                <a:ea typeface="方正美黑简体" panose="02010601030101010101" pitchFamily="2" charset="-122"/>
                <a:cs typeface="+mn-ea"/>
              </a:endParaRPr>
            </a:p>
          </p:txBody>
        </p:sp>
      </p:grpSp>
      <p:grpSp>
        <p:nvGrpSpPr>
          <p:cNvPr id="70" name="Group 21332"/>
          <p:cNvGrpSpPr/>
          <p:nvPr/>
        </p:nvGrpSpPr>
        <p:grpSpPr>
          <a:xfrm>
            <a:off x="4488900" y="2075398"/>
            <a:ext cx="1931692" cy="2022593"/>
            <a:chOff x="0" y="0"/>
            <a:chExt cx="5152521" cy="5394986"/>
          </a:xfrm>
        </p:grpSpPr>
        <p:sp>
          <p:nvSpPr>
            <p:cNvPr id="71" name="Shape 21326"/>
            <p:cNvSpPr/>
            <p:nvPr/>
          </p:nvSpPr>
          <p:spPr>
            <a:xfrm>
              <a:off x="3596951" y="723408"/>
              <a:ext cx="832738" cy="1"/>
            </a:xfrm>
            <a:prstGeom prst="line">
              <a:avLst/>
            </a:prstGeom>
            <a:noFill/>
            <a:ln w="2540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/>
              </a:pPr>
              <a:endParaRPr sz="320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72" name="Shape 21327"/>
            <p:cNvSpPr/>
            <p:nvPr/>
          </p:nvSpPr>
          <p:spPr>
            <a:xfrm>
              <a:off x="0" y="630209"/>
              <a:ext cx="2938751" cy="47647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313" y="0"/>
                  </a:moveTo>
                  <a:cubicBezTo>
                    <a:pt x="1935" y="0"/>
                    <a:pt x="0" y="1193"/>
                    <a:pt x="0" y="2660"/>
                  </a:cubicBezTo>
                  <a:lnTo>
                    <a:pt x="0" y="8433"/>
                  </a:lnTo>
                  <a:lnTo>
                    <a:pt x="0" y="20763"/>
                  </a:lnTo>
                  <a:lnTo>
                    <a:pt x="0" y="21510"/>
                  </a:lnTo>
                  <a:lnTo>
                    <a:pt x="799" y="21600"/>
                  </a:lnTo>
                  <a:lnTo>
                    <a:pt x="799" y="20763"/>
                  </a:lnTo>
                  <a:lnTo>
                    <a:pt x="799" y="8433"/>
                  </a:lnTo>
                  <a:lnTo>
                    <a:pt x="799" y="2660"/>
                  </a:lnTo>
                  <a:cubicBezTo>
                    <a:pt x="799" y="1465"/>
                    <a:pt x="2375" y="493"/>
                    <a:pt x="4313" y="493"/>
                  </a:cubicBezTo>
                  <a:lnTo>
                    <a:pt x="21600" y="493"/>
                  </a:lnTo>
                  <a:lnTo>
                    <a:pt x="21600" y="0"/>
                  </a:lnTo>
                  <a:cubicBezTo>
                    <a:pt x="21600" y="0"/>
                    <a:pt x="4313" y="0"/>
                    <a:pt x="43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128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73" name="Shape 21328"/>
            <p:cNvSpPr/>
            <p:nvPr/>
          </p:nvSpPr>
          <p:spPr>
            <a:xfrm>
              <a:off x="2227466" y="0"/>
              <a:ext cx="1410631" cy="1410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800"/>
                  </a:move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128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74" name="Shape 21329"/>
            <p:cNvSpPr/>
            <p:nvPr/>
          </p:nvSpPr>
          <p:spPr>
            <a:xfrm>
              <a:off x="2589560" y="356704"/>
              <a:ext cx="701888" cy="6223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5" h="21548" extrusionOk="0">
                  <a:moveTo>
                    <a:pt x="12287" y="18"/>
                  </a:moveTo>
                  <a:cubicBezTo>
                    <a:pt x="12032" y="86"/>
                    <a:pt x="11862" y="348"/>
                    <a:pt x="11862" y="645"/>
                  </a:cubicBezTo>
                  <a:lnTo>
                    <a:pt x="11862" y="14392"/>
                  </a:lnTo>
                  <a:cubicBezTo>
                    <a:pt x="11862" y="14747"/>
                    <a:pt x="12103" y="15020"/>
                    <a:pt x="12417" y="15020"/>
                  </a:cubicBezTo>
                  <a:lnTo>
                    <a:pt x="18564" y="15020"/>
                  </a:lnTo>
                  <a:cubicBezTo>
                    <a:pt x="18760" y="15020"/>
                    <a:pt x="18942" y="14917"/>
                    <a:pt x="19045" y="14727"/>
                  </a:cubicBezTo>
                  <a:cubicBezTo>
                    <a:pt x="19149" y="14538"/>
                    <a:pt x="19152" y="14297"/>
                    <a:pt x="19063" y="14099"/>
                  </a:cubicBezTo>
                  <a:lnTo>
                    <a:pt x="12935" y="352"/>
                  </a:lnTo>
                  <a:cubicBezTo>
                    <a:pt x="12818" y="87"/>
                    <a:pt x="12543" y="-52"/>
                    <a:pt x="12287" y="18"/>
                  </a:cubicBezTo>
                  <a:close/>
                  <a:moveTo>
                    <a:pt x="9751" y="59"/>
                  </a:moveTo>
                  <a:cubicBezTo>
                    <a:pt x="6385" y="1533"/>
                    <a:pt x="4089" y="5130"/>
                    <a:pt x="2753" y="7885"/>
                  </a:cubicBezTo>
                  <a:cubicBezTo>
                    <a:pt x="1950" y="9539"/>
                    <a:pt x="1425" y="11029"/>
                    <a:pt x="1124" y="11986"/>
                  </a:cubicBezTo>
                  <a:cubicBezTo>
                    <a:pt x="992" y="12405"/>
                    <a:pt x="570" y="13809"/>
                    <a:pt x="605" y="14288"/>
                  </a:cubicBezTo>
                  <a:cubicBezTo>
                    <a:pt x="630" y="14619"/>
                    <a:pt x="866" y="14873"/>
                    <a:pt x="1161" y="14873"/>
                  </a:cubicBezTo>
                  <a:lnTo>
                    <a:pt x="9955" y="14873"/>
                  </a:lnTo>
                  <a:cubicBezTo>
                    <a:pt x="10267" y="14873"/>
                    <a:pt x="10529" y="14579"/>
                    <a:pt x="10529" y="14225"/>
                  </a:cubicBezTo>
                  <a:lnTo>
                    <a:pt x="10529" y="645"/>
                  </a:lnTo>
                  <a:cubicBezTo>
                    <a:pt x="10529" y="433"/>
                    <a:pt x="10443" y="242"/>
                    <a:pt x="10288" y="122"/>
                  </a:cubicBezTo>
                  <a:cubicBezTo>
                    <a:pt x="10134" y="3"/>
                    <a:pt x="9925" y="-17"/>
                    <a:pt x="9751" y="59"/>
                  </a:cubicBezTo>
                  <a:close/>
                  <a:moveTo>
                    <a:pt x="9399" y="1629"/>
                  </a:moveTo>
                  <a:lnTo>
                    <a:pt x="9399" y="13576"/>
                  </a:lnTo>
                  <a:lnTo>
                    <a:pt x="1864" y="13576"/>
                  </a:lnTo>
                  <a:cubicBezTo>
                    <a:pt x="2420" y="11355"/>
                    <a:pt x="4806" y="4262"/>
                    <a:pt x="9399" y="1629"/>
                  </a:cubicBezTo>
                  <a:close/>
                  <a:moveTo>
                    <a:pt x="12991" y="3344"/>
                  </a:moveTo>
                  <a:lnTo>
                    <a:pt x="17638" y="13744"/>
                  </a:lnTo>
                  <a:lnTo>
                    <a:pt x="12991" y="13744"/>
                  </a:lnTo>
                  <a:cubicBezTo>
                    <a:pt x="12991" y="13744"/>
                    <a:pt x="12991" y="3345"/>
                    <a:pt x="12991" y="3344"/>
                  </a:cubicBezTo>
                  <a:close/>
                  <a:moveTo>
                    <a:pt x="568" y="16087"/>
                  </a:moveTo>
                  <a:cubicBezTo>
                    <a:pt x="328" y="16087"/>
                    <a:pt x="111" y="16249"/>
                    <a:pt x="32" y="16505"/>
                  </a:cubicBezTo>
                  <a:cubicBezTo>
                    <a:pt x="-50" y="16761"/>
                    <a:pt x="31" y="17046"/>
                    <a:pt x="217" y="17217"/>
                  </a:cubicBezTo>
                  <a:lnTo>
                    <a:pt x="4771" y="21402"/>
                  </a:lnTo>
                  <a:cubicBezTo>
                    <a:pt x="4873" y="21494"/>
                    <a:pt x="4993" y="21548"/>
                    <a:pt x="5123" y="21548"/>
                  </a:cubicBezTo>
                  <a:lnTo>
                    <a:pt x="16397" y="21548"/>
                  </a:lnTo>
                  <a:cubicBezTo>
                    <a:pt x="16527" y="21548"/>
                    <a:pt x="16648" y="21494"/>
                    <a:pt x="16749" y="21402"/>
                  </a:cubicBezTo>
                  <a:lnTo>
                    <a:pt x="21304" y="17217"/>
                  </a:lnTo>
                  <a:cubicBezTo>
                    <a:pt x="21489" y="17046"/>
                    <a:pt x="21550" y="16761"/>
                    <a:pt x="21470" y="16505"/>
                  </a:cubicBezTo>
                  <a:cubicBezTo>
                    <a:pt x="21389" y="16249"/>
                    <a:pt x="21173" y="16087"/>
                    <a:pt x="20933" y="16087"/>
                  </a:cubicBezTo>
                  <a:lnTo>
                    <a:pt x="568" y="16087"/>
                  </a:lnTo>
                  <a:close/>
                  <a:moveTo>
                    <a:pt x="2161" y="17363"/>
                  </a:moveTo>
                  <a:lnTo>
                    <a:pt x="19341" y="17363"/>
                  </a:lnTo>
                  <a:cubicBezTo>
                    <a:pt x="19341" y="17363"/>
                    <a:pt x="16194" y="20272"/>
                    <a:pt x="16194" y="20272"/>
                  </a:cubicBezTo>
                  <a:lnTo>
                    <a:pt x="5326" y="20272"/>
                  </a:lnTo>
                  <a:lnTo>
                    <a:pt x="2161" y="17363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090" tIns="38090" rIns="38090" bIns="3809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75" name="Shape 21330"/>
            <p:cNvSpPr/>
            <p:nvPr/>
          </p:nvSpPr>
          <p:spPr>
            <a:xfrm>
              <a:off x="4419095" y="350150"/>
              <a:ext cx="733426" cy="733426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 sz="320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76" name="Shape 21331"/>
            <p:cNvSpPr/>
            <p:nvPr/>
          </p:nvSpPr>
          <p:spPr>
            <a:xfrm>
              <a:off x="4495382" y="504310"/>
              <a:ext cx="580853" cy="4251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50786" tIns="50786" rIns="50786" bIns="50786" numCol="1" anchor="ctr">
              <a:noAutofit/>
            </a:bodyPr>
            <a:lstStyle>
              <a:lvl1pPr defTabSz="914400">
                <a:defRPr sz="2200">
                  <a:solidFill>
                    <a:srgbClr val="FFFFFF"/>
                  </a:solidFill>
                  <a:latin typeface="Roboto Bold"/>
                  <a:ea typeface="Roboto Bold"/>
                  <a:cs typeface="Roboto Bold"/>
                  <a:sym typeface="Roboto Bold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800" dirty="0">
                  <a:solidFill>
                    <a:schemeClr val="bg1"/>
                  </a:solidFill>
                  <a:latin typeface="+mn-ea"/>
                  <a:ea typeface="+mn-ea"/>
                  <a:cs typeface="+mn-ea"/>
                </a:rPr>
                <a:t>04</a:t>
              </a:r>
              <a:endParaRPr sz="800" dirty="0">
                <a:solidFill>
                  <a:schemeClr val="bg1"/>
                </a:solidFill>
                <a:latin typeface="+mn-ea"/>
                <a:ea typeface="+mn-ea"/>
                <a:cs typeface="+mn-ea"/>
              </a:endParaRPr>
            </a:p>
          </p:txBody>
        </p:sp>
      </p:grpSp>
      <p:grpSp>
        <p:nvGrpSpPr>
          <p:cNvPr id="77" name="Group 21342"/>
          <p:cNvGrpSpPr/>
          <p:nvPr/>
        </p:nvGrpSpPr>
        <p:grpSpPr>
          <a:xfrm>
            <a:off x="4904406" y="3093790"/>
            <a:ext cx="1516189" cy="948825"/>
            <a:chOff x="0" y="0"/>
            <a:chExt cx="4044220" cy="2530858"/>
          </a:xfrm>
        </p:grpSpPr>
        <p:sp>
          <p:nvSpPr>
            <p:cNvPr id="78" name="Shape 21336"/>
            <p:cNvSpPr/>
            <p:nvPr/>
          </p:nvSpPr>
          <p:spPr>
            <a:xfrm>
              <a:off x="2488651" y="737604"/>
              <a:ext cx="832737" cy="1"/>
            </a:xfrm>
            <a:prstGeom prst="line">
              <a:avLst/>
            </a:prstGeom>
            <a:noFill/>
            <a:ln w="2540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/>
              </a:pPr>
              <a:endParaRPr sz="320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79" name="Shape 21337"/>
            <p:cNvSpPr/>
            <p:nvPr/>
          </p:nvSpPr>
          <p:spPr>
            <a:xfrm>
              <a:off x="0" y="641075"/>
              <a:ext cx="1842966" cy="18897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877" y="0"/>
                  </a:moveTo>
                  <a:cubicBezTo>
                    <a:pt x="3085" y="0"/>
                    <a:pt x="0" y="3009"/>
                    <a:pt x="0" y="6706"/>
                  </a:cubicBezTo>
                  <a:lnTo>
                    <a:pt x="0" y="9657"/>
                  </a:lnTo>
                  <a:lnTo>
                    <a:pt x="0" y="19251"/>
                  </a:lnTo>
                  <a:lnTo>
                    <a:pt x="0" y="21600"/>
                  </a:lnTo>
                  <a:lnTo>
                    <a:pt x="1273" y="21033"/>
                  </a:lnTo>
                  <a:lnTo>
                    <a:pt x="1273" y="19251"/>
                  </a:lnTo>
                  <a:lnTo>
                    <a:pt x="1273" y="9657"/>
                  </a:lnTo>
                  <a:lnTo>
                    <a:pt x="1273" y="6706"/>
                  </a:lnTo>
                  <a:cubicBezTo>
                    <a:pt x="1273" y="3693"/>
                    <a:pt x="3787" y="1242"/>
                    <a:pt x="6877" y="1242"/>
                  </a:cubicBezTo>
                  <a:lnTo>
                    <a:pt x="21600" y="1242"/>
                  </a:lnTo>
                  <a:lnTo>
                    <a:pt x="21600" y="0"/>
                  </a:lnTo>
                  <a:cubicBezTo>
                    <a:pt x="21600" y="0"/>
                    <a:pt x="6877" y="0"/>
                    <a:pt x="68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128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80" name="Shape 21338"/>
            <p:cNvSpPr/>
            <p:nvPr/>
          </p:nvSpPr>
          <p:spPr>
            <a:xfrm>
              <a:off x="1119166" y="0"/>
              <a:ext cx="1410630" cy="141061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800"/>
                  </a:move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sz="128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81" name="Shape 21339"/>
            <p:cNvSpPr/>
            <p:nvPr/>
          </p:nvSpPr>
          <p:spPr>
            <a:xfrm>
              <a:off x="1511208" y="354161"/>
              <a:ext cx="711281" cy="6223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249" y="20059"/>
                  </a:moveTo>
                  <a:lnTo>
                    <a:pt x="16199" y="16202"/>
                  </a:lnTo>
                  <a:lnTo>
                    <a:pt x="16199" y="13885"/>
                  </a:lnTo>
                  <a:lnTo>
                    <a:pt x="20249" y="10801"/>
                  </a:lnTo>
                  <a:cubicBezTo>
                    <a:pt x="20249" y="10801"/>
                    <a:pt x="20249" y="20059"/>
                    <a:pt x="20249" y="20059"/>
                  </a:cubicBezTo>
                  <a:close/>
                  <a:moveTo>
                    <a:pt x="12824" y="9268"/>
                  </a:moveTo>
                  <a:cubicBezTo>
                    <a:pt x="10955" y="9268"/>
                    <a:pt x="9442" y="7534"/>
                    <a:pt x="9442" y="5403"/>
                  </a:cubicBezTo>
                  <a:cubicBezTo>
                    <a:pt x="9442" y="3267"/>
                    <a:pt x="10958" y="1533"/>
                    <a:pt x="12824" y="1533"/>
                  </a:cubicBezTo>
                  <a:cubicBezTo>
                    <a:pt x="14692" y="1533"/>
                    <a:pt x="16205" y="3267"/>
                    <a:pt x="16205" y="5403"/>
                  </a:cubicBezTo>
                  <a:cubicBezTo>
                    <a:pt x="16205" y="7534"/>
                    <a:pt x="14692" y="9268"/>
                    <a:pt x="12824" y="9268"/>
                  </a:cubicBezTo>
                  <a:cubicBezTo>
                    <a:pt x="12824" y="9268"/>
                    <a:pt x="12824" y="9268"/>
                    <a:pt x="12824" y="9268"/>
                  </a:cubicBezTo>
                  <a:close/>
                  <a:moveTo>
                    <a:pt x="14850" y="18514"/>
                  </a:moveTo>
                  <a:cubicBezTo>
                    <a:pt x="14850" y="19367"/>
                    <a:pt x="14245" y="20059"/>
                    <a:pt x="13499" y="20059"/>
                  </a:cubicBezTo>
                  <a:lnTo>
                    <a:pt x="2698" y="20059"/>
                  </a:lnTo>
                  <a:cubicBezTo>
                    <a:pt x="1953" y="20059"/>
                    <a:pt x="1352" y="19369"/>
                    <a:pt x="1352" y="18514"/>
                  </a:cubicBezTo>
                  <a:lnTo>
                    <a:pt x="1352" y="12345"/>
                  </a:lnTo>
                  <a:cubicBezTo>
                    <a:pt x="1352" y="11490"/>
                    <a:pt x="1953" y="10801"/>
                    <a:pt x="2698" y="10801"/>
                  </a:cubicBezTo>
                  <a:lnTo>
                    <a:pt x="13499" y="10801"/>
                  </a:lnTo>
                  <a:cubicBezTo>
                    <a:pt x="14245" y="10801"/>
                    <a:pt x="14850" y="11490"/>
                    <a:pt x="14850" y="12345"/>
                  </a:cubicBezTo>
                  <a:cubicBezTo>
                    <a:pt x="14850" y="12345"/>
                    <a:pt x="14850" y="18514"/>
                    <a:pt x="14850" y="18514"/>
                  </a:cubicBezTo>
                  <a:close/>
                  <a:moveTo>
                    <a:pt x="1352" y="6170"/>
                  </a:moveTo>
                  <a:cubicBezTo>
                    <a:pt x="1352" y="4469"/>
                    <a:pt x="2557" y="3086"/>
                    <a:pt x="4051" y="3086"/>
                  </a:cubicBezTo>
                  <a:cubicBezTo>
                    <a:pt x="5539" y="3086"/>
                    <a:pt x="6750" y="4469"/>
                    <a:pt x="6750" y="6170"/>
                  </a:cubicBezTo>
                  <a:cubicBezTo>
                    <a:pt x="6750" y="7877"/>
                    <a:pt x="5539" y="9259"/>
                    <a:pt x="4051" y="9259"/>
                  </a:cubicBezTo>
                  <a:cubicBezTo>
                    <a:pt x="2557" y="9259"/>
                    <a:pt x="1352" y="7877"/>
                    <a:pt x="1352" y="6170"/>
                  </a:cubicBezTo>
                  <a:cubicBezTo>
                    <a:pt x="1352" y="6170"/>
                    <a:pt x="1352" y="6170"/>
                    <a:pt x="1352" y="6170"/>
                  </a:cubicBezTo>
                  <a:close/>
                  <a:moveTo>
                    <a:pt x="20249" y="9259"/>
                  </a:moveTo>
                  <a:lnTo>
                    <a:pt x="16199" y="12345"/>
                  </a:lnTo>
                  <a:cubicBezTo>
                    <a:pt x="16199" y="11406"/>
                    <a:pt x="15826" y="10578"/>
                    <a:pt x="15248" y="10014"/>
                  </a:cubicBezTo>
                  <a:cubicBezTo>
                    <a:pt x="16623" y="9067"/>
                    <a:pt x="17550" y="7365"/>
                    <a:pt x="17550" y="5403"/>
                  </a:cubicBezTo>
                  <a:cubicBezTo>
                    <a:pt x="17550" y="2420"/>
                    <a:pt x="15433" y="0"/>
                    <a:pt x="12824" y="0"/>
                  </a:cubicBezTo>
                  <a:cubicBezTo>
                    <a:pt x="10213" y="0"/>
                    <a:pt x="8101" y="2420"/>
                    <a:pt x="8101" y="5403"/>
                  </a:cubicBezTo>
                  <a:cubicBezTo>
                    <a:pt x="8101" y="6912"/>
                    <a:pt x="8647" y="8277"/>
                    <a:pt x="9524" y="9259"/>
                  </a:cubicBezTo>
                  <a:lnTo>
                    <a:pt x="7049" y="9259"/>
                  </a:lnTo>
                  <a:cubicBezTo>
                    <a:pt x="7695" y="8438"/>
                    <a:pt x="8101" y="7365"/>
                    <a:pt x="8101" y="6170"/>
                  </a:cubicBezTo>
                  <a:cubicBezTo>
                    <a:pt x="8101" y="3617"/>
                    <a:pt x="6288" y="1546"/>
                    <a:pt x="4051" y="1546"/>
                  </a:cubicBezTo>
                  <a:cubicBezTo>
                    <a:pt x="1813" y="1546"/>
                    <a:pt x="0" y="3617"/>
                    <a:pt x="0" y="6170"/>
                  </a:cubicBezTo>
                  <a:cubicBezTo>
                    <a:pt x="0" y="7568"/>
                    <a:pt x="550" y="8804"/>
                    <a:pt x="1405" y="9651"/>
                  </a:cubicBezTo>
                  <a:cubicBezTo>
                    <a:pt x="571" y="10179"/>
                    <a:pt x="0" y="11181"/>
                    <a:pt x="0" y="12345"/>
                  </a:cubicBezTo>
                  <a:lnTo>
                    <a:pt x="0" y="18514"/>
                  </a:lnTo>
                  <a:cubicBezTo>
                    <a:pt x="0" y="20220"/>
                    <a:pt x="1210" y="21600"/>
                    <a:pt x="2698" y="21600"/>
                  </a:cubicBezTo>
                  <a:lnTo>
                    <a:pt x="13499" y="21600"/>
                  </a:lnTo>
                  <a:cubicBezTo>
                    <a:pt x="14989" y="21600"/>
                    <a:pt x="16199" y="20220"/>
                    <a:pt x="16199" y="18514"/>
                  </a:cubicBezTo>
                  <a:lnTo>
                    <a:pt x="16199" y="17743"/>
                  </a:lnTo>
                  <a:lnTo>
                    <a:pt x="20249" y="21600"/>
                  </a:lnTo>
                  <a:cubicBezTo>
                    <a:pt x="20994" y="21600"/>
                    <a:pt x="21600" y="20911"/>
                    <a:pt x="21600" y="20059"/>
                  </a:cubicBezTo>
                  <a:lnTo>
                    <a:pt x="21600" y="10801"/>
                  </a:lnTo>
                  <a:cubicBezTo>
                    <a:pt x="21600" y="9949"/>
                    <a:pt x="20994" y="9259"/>
                    <a:pt x="20249" y="9259"/>
                  </a:cubicBezTo>
                  <a:cubicBezTo>
                    <a:pt x="20249" y="9259"/>
                    <a:pt x="20249" y="9259"/>
                    <a:pt x="20249" y="9259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090" tIns="38090" rIns="38090" bIns="38090" numCol="1" anchor="ctr">
              <a:noAutofit/>
            </a:bodyPr>
            <a:lstStyle/>
            <a:p>
              <a:pPr defTabSz="17145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300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82" name="Shape 21340"/>
            <p:cNvSpPr/>
            <p:nvPr/>
          </p:nvSpPr>
          <p:spPr>
            <a:xfrm>
              <a:off x="3310795" y="361027"/>
              <a:ext cx="733425" cy="733425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</a:defRPr>
              </a:pPr>
              <a:endParaRPr sz="3200">
                <a:solidFill>
                  <a:schemeClr val="bg1"/>
                </a:solidFill>
                <a:cs typeface="+mn-ea"/>
              </a:endParaRPr>
            </a:p>
          </p:txBody>
        </p:sp>
        <p:sp>
          <p:nvSpPr>
            <p:cNvPr id="83" name="Shape 21341"/>
            <p:cNvSpPr/>
            <p:nvPr/>
          </p:nvSpPr>
          <p:spPr>
            <a:xfrm>
              <a:off x="3387081" y="515187"/>
              <a:ext cx="580849" cy="4251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50786" tIns="50786" rIns="50786" bIns="50786" numCol="1" anchor="ctr">
              <a:noAutofit/>
            </a:bodyPr>
            <a:lstStyle>
              <a:lvl1pPr defTabSz="914400">
                <a:defRPr sz="2200">
                  <a:solidFill>
                    <a:srgbClr val="FFFFFF"/>
                  </a:solidFill>
                  <a:latin typeface="Roboto Bold"/>
                  <a:ea typeface="Roboto Bold"/>
                  <a:cs typeface="Roboto Bold"/>
                  <a:sym typeface="Roboto Bold"/>
                </a:defRPr>
              </a:lvl1pPr>
            </a:lstStyle>
            <a:p>
              <a:pPr lvl="0">
                <a:defRPr sz="1800">
                  <a:solidFill>
                    <a:srgbClr val="000000"/>
                  </a:solidFill>
                </a:defRPr>
              </a:pPr>
              <a:r>
                <a:rPr sz="800" dirty="0">
                  <a:solidFill>
                    <a:schemeClr val="bg1"/>
                  </a:solidFill>
                  <a:latin typeface="方正美黑简体" panose="02010601030101010101" pitchFamily="2" charset="-122"/>
                  <a:ea typeface="方正美黑简体" panose="02010601030101010101" pitchFamily="2" charset="-122"/>
                  <a:cs typeface="+mn-ea"/>
                </a:rPr>
                <a:t>06</a:t>
              </a:r>
              <a:endParaRPr sz="800" dirty="0">
                <a:solidFill>
                  <a:schemeClr val="bg1"/>
                </a:solidFill>
                <a:latin typeface="方正美黑简体" panose="02010601030101010101" pitchFamily="2" charset="-122"/>
                <a:ea typeface="方正美黑简体" panose="02010601030101010101" pitchFamily="2" charset="-122"/>
                <a:cs typeface="+mn-ea"/>
              </a:endParaRPr>
            </a:p>
          </p:txBody>
        </p:sp>
      </p:grpSp>
      <p:sp>
        <p:nvSpPr>
          <p:cNvPr id="84" name="文本框 34"/>
          <p:cNvSpPr>
            <a:spLocks noChangeArrowheads="1"/>
          </p:cNvSpPr>
          <p:nvPr/>
        </p:nvSpPr>
        <p:spPr bwMode="auto">
          <a:xfrm>
            <a:off x="467544" y="980739"/>
            <a:ext cx="2083124" cy="1315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449" tIns="34223" rIns="68449" bIns="34223">
            <a:spAutoFit/>
          </a:bodyPr>
          <a:lstStyle/>
          <a:p>
            <a:pPr algn="r" defTabSz="684530">
              <a:lnSpc>
                <a:spcPct val="127000"/>
              </a:lnSpc>
            </a:pP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标题文字</a:t>
            </a:r>
            <a:r>
              <a:rPr lang="zh-CN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添加</a:t>
            </a:r>
            <a:endParaRPr lang="en-US" altLang="zh-CN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  <a:p>
            <a:pPr algn="l" defTabSz="684530">
              <a:lnSpc>
                <a:spcPct val="127000"/>
              </a:lnSpc>
            </a:pPr>
            <a:r>
              <a:rPr lang="zh-CN" altLang="en-US" sz="1000">
                <a:latin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en-US" altLang="zh-CN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  <a:sym typeface="华文宋体" panose="02010600040101010101" pitchFamily="2" charset="-122"/>
            </a:endParaRPr>
          </a:p>
          <a:p>
            <a:pPr algn="r" defTabSz="684530">
              <a:lnSpc>
                <a:spcPct val="127000"/>
              </a:lnSpc>
              <a:buClrTx/>
              <a:buSzTx/>
              <a:buFontTx/>
            </a:pPr>
            <a:endParaRPr lang="zh-CN" alt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85" name="文本框 34"/>
          <p:cNvSpPr>
            <a:spLocks noChangeArrowheads="1"/>
          </p:cNvSpPr>
          <p:nvPr/>
        </p:nvSpPr>
        <p:spPr bwMode="auto">
          <a:xfrm>
            <a:off x="467544" y="1945134"/>
            <a:ext cx="2083124" cy="1070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449" tIns="34223" rIns="68449" bIns="34223">
            <a:spAutoFit/>
          </a:bodyPr>
          <a:lstStyle/>
          <a:p>
            <a:pPr algn="r" defTabSz="684530">
              <a:lnSpc>
                <a:spcPct val="127000"/>
              </a:lnSpc>
            </a:pP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标题文字</a:t>
            </a:r>
            <a:r>
              <a:rPr lang="zh-CN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添加</a:t>
            </a:r>
            <a:endParaRPr lang="en-US" altLang="zh-CN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  <a:p>
            <a:pPr algn="l"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1000">
                <a:latin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86" name="文本框 34"/>
          <p:cNvSpPr>
            <a:spLocks noChangeArrowheads="1"/>
          </p:cNvSpPr>
          <p:nvPr/>
        </p:nvSpPr>
        <p:spPr bwMode="auto">
          <a:xfrm>
            <a:off x="467544" y="2923170"/>
            <a:ext cx="2083124" cy="1275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449" tIns="34223" rIns="68449" bIns="34223">
            <a:spAutoFit/>
          </a:bodyPr>
          <a:lstStyle/>
          <a:p>
            <a:pPr algn="r" defTabSz="684530">
              <a:lnSpc>
                <a:spcPct val="127000"/>
              </a:lnSpc>
            </a:pP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标题文字</a:t>
            </a:r>
            <a:r>
              <a:rPr lang="zh-CN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添加</a:t>
            </a:r>
            <a:endParaRPr lang="en-US" altLang="zh-CN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  <a:p>
            <a:pPr algn="l" defTabSz="684530">
              <a:lnSpc>
                <a:spcPct val="127000"/>
              </a:lnSpc>
            </a:pPr>
            <a:r>
              <a:rPr lang="zh-CN" altLang="en-US" sz="1000">
                <a:latin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en-US" altLang="zh-CN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  <a:sym typeface="华文宋体" panose="02010600040101010101" pitchFamily="2" charset="-122"/>
            </a:endParaRPr>
          </a:p>
          <a:p>
            <a:pPr algn="r" defTabSz="684530">
              <a:lnSpc>
                <a:spcPct val="127000"/>
              </a:lnSpc>
            </a:pP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87" name="文本框 34"/>
          <p:cNvSpPr>
            <a:spLocks noChangeArrowheads="1"/>
          </p:cNvSpPr>
          <p:nvPr/>
        </p:nvSpPr>
        <p:spPr bwMode="auto">
          <a:xfrm>
            <a:off x="6593332" y="980739"/>
            <a:ext cx="2083124" cy="1070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449" tIns="34223" rIns="68449" bIns="34223">
            <a:spAutoFit/>
          </a:bodyPr>
          <a:lstStyle/>
          <a:p>
            <a:pPr algn="l" defTabSz="684530">
              <a:lnSpc>
                <a:spcPct val="127000"/>
              </a:lnSpc>
            </a:pP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标题文字</a:t>
            </a:r>
            <a:r>
              <a:rPr lang="zh-CN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添加</a:t>
            </a:r>
            <a:endParaRPr lang="en-US" altLang="zh-CN" sz="1200" dirty="0" smtClean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  <a:p>
            <a:pPr algn="l"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1000">
                <a:latin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88" name="文本框 34"/>
          <p:cNvSpPr>
            <a:spLocks noChangeArrowheads="1"/>
          </p:cNvSpPr>
          <p:nvPr/>
        </p:nvSpPr>
        <p:spPr bwMode="auto">
          <a:xfrm>
            <a:off x="6593332" y="2016889"/>
            <a:ext cx="2083124" cy="1070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449" tIns="34223" rIns="68449" bIns="34223">
            <a:spAutoFit/>
          </a:bodyPr>
          <a:lstStyle/>
          <a:p>
            <a:pPr algn="l" defTabSz="684530">
              <a:lnSpc>
                <a:spcPct val="127000"/>
              </a:lnSpc>
            </a:pP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标题文字</a:t>
            </a:r>
            <a:r>
              <a:rPr lang="zh-CN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添加</a:t>
            </a:r>
            <a:endParaRPr lang="en-US" altLang="zh-CN" sz="1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  <a:p>
            <a:pPr algn="l"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1000">
                <a:latin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89" name="文本框 34"/>
          <p:cNvSpPr>
            <a:spLocks noChangeArrowheads="1"/>
          </p:cNvSpPr>
          <p:nvPr/>
        </p:nvSpPr>
        <p:spPr bwMode="auto">
          <a:xfrm>
            <a:off x="6593332" y="3066680"/>
            <a:ext cx="2083124" cy="1070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449" tIns="34223" rIns="68449" bIns="34223">
            <a:spAutoFit/>
          </a:bodyPr>
          <a:lstStyle/>
          <a:p>
            <a:pPr algn="l" defTabSz="684530">
              <a:lnSpc>
                <a:spcPct val="127000"/>
              </a:lnSpc>
            </a:pPr>
            <a:r>
              <a:rPr lang="zh-CN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标题文字</a:t>
            </a:r>
            <a:r>
              <a:rPr lang="zh-CN" alt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添加</a:t>
            </a:r>
            <a:endParaRPr lang="en-US" altLang="zh-CN" sz="1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  <a:p>
            <a:pPr algn="l"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1000">
                <a:latin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8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8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8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8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8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8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8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8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8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indefinite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8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decel="533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" presetClass="entr" presetSubtype="4" decel="533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2" presetClass="entr" presetSubtype="4" decel="533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500"/>
                            </p:stCondLst>
                            <p:childTnLst>
                              <p:par>
                                <p:cTn id="55" presetID="2" presetClass="entr" presetSubtype="4" decel="533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0"/>
                            </p:stCondLst>
                            <p:childTnLst>
                              <p:par>
                                <p:cTn id="60" presetID="2" presetClass="entr" presetSubtype="4" decel="533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500"/>
                            </p:stCondLst>
                            <p:childTnLst>
                              <p:par>
                                <p:cTn id="65" presetID="2" presetClass="entr" presetSubtype="4" decel="533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 advAuto="0"/>
      <p:bldP spid="30" grpId="0" advAuto="0"/>
      <p:bldP spid="37" grpId="0" advAuto="0"/>
      <p:bldP spid="44" grpId="0" advAuto="0"/>
      <p:bldP spid="63" grpId="0" advAuto="0"/>
      <p:bldP spid="70" grpId="0" advAuto="0"/>
      <p:bldP spid="77" grpId="0" advAuto="0"/>
      <p:bldP spid="84" grpId="0"/>
      <p:bldP spid="85" grpId="0"/>
      <p:bldP spid="86" grpId="0"/>
      <p:bldP spid="87" grpId="0"/>
      <p:bldP spid="88" grpId="0"/>
      <p:bldP spid="8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41711" y="152821"/>
            <a:ext cx="1877822" cy="3986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990" spc="213" dirty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</a:rPr>
              <a:t>四、实验难点</a:t>
            </a:r>
            <a:endParaRPr lang="zh-CN" altLang="en-US" sz="1990" spc="213" dirty="0">
              <a:solidFill>
                <a:schemeClr val="accent1"/>
              </a:solidFill>
              <a:latin typeface="迷你简菱心" panose="02010609000101010101" pitchFamily="49" charset="-122"/>
              <a:ea typeface="迷你简菱心" panose="0201060900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392762" y="428739"/>
            <a:ext cx="1751239" cy="1347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6" tIns="34289" rIns="68576" bIns="34289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25"/>
          </a:p>
        </p:txBody>
      </p:sp>
      <p:cxnSp>
        <p:nvCxnSpPr>
          <p:cNvPr id="10" name="直接连接符 9"/>
          <p:cNvCxnSpPr/>
          <p:nvPr/>
        </p:nvCxnSpPr>
        <p:spPr>
          <a:xfrm>
            <a:off x="0" y="563442"/>
            <a:ext cx="9144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reeform 14"/>
          <p:cNvSpPr>
            <a:spLocks noEditPoints="1"/>
          </p:cNvSpPr>
          <p:nvPr/>
        </p:nvSpPr>
        <p:spPr bwMode="auto">
          <a:xfrm>
            <a:off x="2894356" y="3179072"/>
            <a:ext cx="904600" cy="978698"/>
          </a:xfrm>
          <a:custGeom>
            <a:avLst/>
            <a:gdLst>
              <a:gd name="T0" fmla="*/ 14 w 293"/>
              <a:gd name="T1" fmla="*/ 64 h 317"/>
              <a:gd name="T2" fmla="*/ 143 w 293"/>
              <a:gd name="T3" fmla="*/ 0 h 317"/>
              <a:gd name="T4" fmla="*/ 278 w 293"/>
              <a:gd name="T5" fmla="*/ 62 h 317"/>
              <a:gd name="T6" fmla="*/ 147 w 293"/>
              <a:gd name="T7" fmla="*/ 124 h 317"/>
              <a:gd name="T8" fmla="*/ 14 w 293"/>
              <a:gd name="T9" fmla="*/ 64 h 317"/>
              <a:gd name="T10" fmla="*/ 136 w 293"/>
              <a:gd name="T11" fmla="*/ 145 h 317"/>
              <a:gd name="T12" fmla="*/ 0 w 293"/>
              <a:gd name="T13" fmla="*/ 83 h 317"/>
              <a:gd name="T14" fmla="*/ 0 w 293"/>
              <a:gd name="T15" fmla="*/ 255 h 317"/>
              <a:gd name="T16" fmla="*/ 136 w 293"/>
              <a:gd name="T17" fmla="*/ 317 h 317"/>
              <a:gd name="T18" fmla="*/ 136 w 293"/>
              <a:gd name="T19" fmla="*/ 145 h 317"/>
              <a:gd name="T20" fmla="*/ 162 w 293"/>
              <a:gd name="T21" fmla="*/ 145 h 317"/>
              <a:gd name="T22" fmla="*/ 162 w 293"/>
              <a:gd name="T23" fmla="*/ 314 h 317"/>
              <a:gd name="T24" fmla="*/ 293 w 293"/>
              <a:gd name="T25" fmla="*/ 250 h 317"/>
              <a:gd name="T26" fmla="*/ 293 w 293"/>
              <a:gd name="T27" fmla="*/ 81 h 317"/>
              <a:gd name="T28" fmla="*/ 162 w 293"/>
              <a:gd name="T29" fmla="*/ 145 h 3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3" h="317">
                <a:moveTo>
                  <a:pt x="14" y="64"/>
                </a:moveTo>
                <a:lnTo>
                  <a:pt x="143" y="0"/>
                </a:lnTo>
                <a:lnTo>
                  <a:pt x="278" y="62"/>
                </a:lnTo>
                <a:lnTo>
                  <a:pt x="147" y="124"/>
                </a:lnTo>
                <a:lnTo>
                  <a:pt x="14" y="64"/>
                </a:lnTo>
                <a:close/>
                <a:moveTo>
                  <a:pt x="136" y="145"/>
                </a:moveTo>
                <a:lnTo>
                  <a:pt x="0" y="83"/>
                </a:lnTo>
                <a:lnTo>
                  <a:pt x="0" y="255"/>
                </a:lnTo>
                <a:lnTo>
                  <a:pt x="136" y="317"/>
                </a:lnTo>
                <a:lnTo>
                  <a:pt x="136" y="145"/>
                </a:lnTo>
                <a:close/>
                <a:moveTo>
                  <a:pt x="162" y="145"/>
                </a:moveTo>
                <a:lnTo>
                  <a:pt x="162" y="314"/>
                </a:lnTo>
                <a:lnTo>
                  <a:pt x="293" y="250"/>
                </a:lnTo>
                <a:lnTo>
                  <a:pt x="293" y="81"/>
                </a:lnTo>
                <a:lnTo>
                  <a:pt x="162" y="14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vert="horz" wrap="square" lIns="68562" tIns="34281" rIns="68562" bIns="34281" numCol="1" anchor="t" anchorCtr="0" compatLnSpc="1"/>
          <a:lstStyle/>
          <a:p>
            <a:endParaRPr lang="en-US" sz="1425" dirty="0">
              <a:solidFill>
                <a:schemeClr val="tx1">
                  <a:lumMod val="65000"/>
                  <a:lumOff val="35000"/>
                </a:schemeClr>
              </a:solidFill>
              <a:latin typeface="Source Sans Pro" charset="0"/>
              <a:cs typeface="+mn-ea"/>
            </a:endParaRPr>
          </a:p>
        </p:txBody>
      </p:sp>
      <p:sp>
        <p:nvSpPr>
          <p:cNvPr id="6" name="Freeform 15"/>
          <p:cNvSpPr>
            <a:spLocks noEditPoints="1"/>
          </p:cNvSpPr>
          <p:nvPr/>
        </p:nvSpPr>
        <p:spPr bwMode="auto">
          <a:xfrm>
            <a:off x="3900839" y="3172897"/>
            <a:ext cx="901512" cy="969435"/>
          </a:xfrm>
          <a:custGeom>
            <a:avLst/>
            <a:gdLst>
              <a:gd name="T0" fmla="*/ 14 w 292"/>
              <a:gd name="T1" fmla="*/ 62 h 314"/>
              <a:gd name="T2" fmla="*/ 143 w 292"/>
              <a:gd name="T3" fmla="*/ 0 h 314"/>
              <a:gd name="T4" fmla="*/ 278 w 292"/>
              <a:gd name="T5" fmla="*/ 59 h 314"/>
              <a:gd name="T6" fmla="*/ 147 w 292"/>
              <a:gd name="T7" fmla="*/ 123 h 314"/>
              <a:gd name="T8" fmla="*/ 14 w 292"/>
              <a:gd name="T9" fmla="*/ 62 h 314"/>
              <a:gd name="T10" fmla="*/ 135 w 292"/>
              <a:gd name="T11" fmla="*/ 145 h 314"/>
              <a:gd name="T12" fmla="*/ 0 w 292"/>
              <a:gd name="T13" fmla="*/ 83 h 314"/>
              <a:gd name="T14" fmla="*/ 0 w 292"/>
              <a:gd name="T15" fmla="*/ 252 h 314"/>
              <a:gd name="T16" fmla="*/ 135 w 292"/>
              <a:gd name="T17" fmla="*/ 314 h 314"/>
              <a:gd name="T18" fmla="*/ 135 w 292"/>
              <a:gd name="T19" fmla="*/ 145 h 314"/>
              <a:gd name="T20" fmla="*/ 162 w 292"/>
              <a:gd name="T21" fmla="*/ 145 h 314"/>
              <a:gd name="T22" fmla="*/ 162 w 292"/>
              <a:gd name="T23" fmla="*/ 314 h 314"/>
              <a:gd name="T24" fmla="*/ 292 w 292"/>
              <a:gd name="T25" fmla="*/ 250 h 314"/>
              <a:gd name="T26" fmla="*/ 292 w 292"/>
              <a:gd name="T27" fmla="*/ 81 h 314"/>
              <a:gd name="T28" fmla="*/ 162 w 292"/>
              <a:gd name="T29" fmla="*/ 145 h 3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2" h="314">
                <a:moveTo>
                  <a:pt x="14" y="62"/>
                </a:moveTo>
                <a:lnTo>
                  <a:pt x="143" y="0"/>
                </a:lnTo>
                <a:lnTo>
                  <a:pt x="278" y="59"/>
                </a:lnTo>
                <a:lnTo>
                  <a:pt x="147" y="123"/>
                </a:lnTo>
                <a:lnTo>
                  <a:pt x="14" y="62"/>
                </a:lnTo>
                <a:close/>
                <a:moveTo>
                  <a:pt x="135" y="145"/>
                </a:moveTo>
                <a:lnTo>
                  <a:pt x="0" y="83"/>
                </a:lnTo>
                <a:lnTo>
                  <a:pt x="0" y="252"/>
                </a:lnTo>
                <a:lnTo>
                  <a:pt x="135" y="314"/>
                </a:lnTo>
                <a:lnTo>
                  <a:pt x="135" y="145"/>
                </a:lnTo>
                <a:close/>
                <a:moveTo>
                  <a:pt x="162" y="145"/>
                </a:moveTo>
                <a:lnTo>
                  <a:pt x="162" y="314"/>
                </a:lnTo>
                <a:lnTo>
                  <a:pt x="292" y="250"/>
                </a:lnTo>
                <a:lnTo>
                  <a:pt x="292" y="81"/>
                </a:lnTo>
                <a:lnTo>
                  <a:pt x="162" y="14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vert="horz" wrap="square" lIns="68562" tIns="34281" rIns="68562" bIns="34281" numCol="1" anchor="t" anchorCtr="0" compatLnSpc="1"/>
          <a:lstStyle/>
          <a:p>
            <a:endParaRPr lang="en-US" sz="1425" dirty="0">
              <a:solidFill>
                <a:schemeClr val="tx1">
                  <a:lumMod val="65000"/>
                  <a:lumOff val="35000"/>
                </a:schemeClr>
              </a:solidFill>
              <a:latin typeface="Source Sans Pro" charset="0"/>
              <a:cs typeface="+mn-ea"/>
            </a:endParaRPr>
          </a:p>
        </p:txBody>
      </p:sp>
      <p:sp>
        <p:nvSpPr>
          <p:cNvPr id="8" name="Freeform 16"/>
          <p:cNvSpPr>
            <a:spLocks noEditPoints="1"/>
          </p:cNvSpPr>
          <p:nvPr/>
        </p:nvSpPr>
        <p:spPr bwMode="auto">
          <a:xfrm>
            <a:off x="4907321" y="3157460"/>
            <a:ext cx="901512" cy="975610"/>
          </a:xfrm>
          <a:custGeom>
            <a:avLst/>
            <a:gdLst>
              <a:gd name="T0" fmla="*/ 14 w 292"/>
              <a:gd name="T1" fmla="*/ 64 h 316"/>
              <a:gd name="T2" fmla="*/ 142 w 292"/>
              <a:gd name="T3" fmla="*/ 0 h 316"/>
              <a:gd name="T4" fmla="*/ 278 w 292"/>
              <a:gd name="T5" fmla="*/ 62 h 316"/>
              <a:gd name="T6" fmla="*/ 150 w 292"/>
              <a:gd name="T7" fmla="*/ 126 h 316"/>
              <a:gd name="T8" fmla="*/ 14 w 292"/>
              <a:gd name="T9" fmla="*/ 64 h 316"/>
              <a:gd name="T10" fmla="*/ 135 w 292"/>
              <a:gd name="T11" fmla="*/ 147 h 316"/>
              <a:gd name="T12" fmla="*/ 0 w 292"/>
              <a:gd name="T13" fmla="*/ 86 h 316"/>
              <a:gd name="T14" fmla="*/ 0 w 292"/>
              <a:gd name="T15" fmla="*/ 255 h 316"/>
              <a:gd name="T16" fmla="*/ 138 w 292"/>
              <a:gd name="T17" fmla="*/ 316 h 316"/>
              <a:gd name="T18" fmla="*/ 135 w 292"/>
              <a:gd name="T19" fmla="*/ 147 h 316"/>
              <a:gd name="T20" fmla="*/ 161 w 292"/>
              <a:gd name="T21" fmla="*/ 147 h 316"/>
              <a:gd name="T22" fmla="*/ 161 w 292"/>
              <a:gd name="T23" fmla="*/ 316 h 316"/>
              <a:gd name="T24" fmla="*/ 292 w 292"/>
              <a:gd name="T25" fmla="*/ 252 h 316"/>
              <a:gd name="T26" fmla="*/ 292 w 292"/>
              <a:gd name="T27" fmla="*/ 83 h 316"/>
              <a:gd name="T28" fmla="*/ 161 w 292"/>
              <a:gd name="T29" fmla="*/ 147 h 3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2" h="316">
                <a:moveTo>
                  <a:pt x="14" y="64"/>
                </a:moveTo>
                <a:lnTo>
                  <a:pt x="142" y="0"/>
                </a:lnTo>
                <a:lnTo>
                  <a:pt x="278" y="62"/>
                </a:lnTo>
                <a:lnTo>
                  <a:pt x="150" y="126"/>
                </a:lnTo>
                <a:lnTo>
                  <a:pt x="14" y="64"/>
                </a:lnTo>
                <a:close/>
                <a:moveTo>
                  <a:pt x="135" y="147"/>
                </a:moveTo>
                <a:lnTo>
                  <a:pt x="0" y="86"/>
                </a:lnTo>
                <a:lnTo>
                  <a:pt x="0" y="255"/>
                </a:lnTo>
                <a:lnTo>
                  <a:pt x="138" y="316"/>
                </a:lnTo>
                <a:lnTo>
                  <a:pt x="135" y="147"/>
                </a:lnTo>
                <a:close/>
                <a:moveTo>
                  <a:pt x="161" y="147"/>
                </a:moveTo>
                <a:lnTo>
                  <a:pt x="161" y="316"/>
                </a:lnTo>
                <a:lnTo>
                  <a:pt x="292" y="252"/>
                </a:lnTo>
                <a:lnTo>
                  <a:pt x="292" y="83"/>
                </a:lnTo>
                <a:lnTo>
                  <a:pt x="161" y="1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vert="horz" wrap="square" lIns="68562" tIns="34281" rIns="68562" bIns="34281" numCol="1" anchor="t" anchorCtr="0" compatLnSpc="1"/>
          <a:lstStyle/>
          <a:p>
            <a:endParaRPr lang="en-US" sz="1425" dirty="0">
              <a:solidFill>
                <a:schemeClr val="tx1">
                  <a:lumMod val="65000"/>
                  <a:lumOff val="35000"/>
                </a:schemeClr>
              </a:solidFill>
              <a:latin typeface="Source Sans Pro" charset="0"/>
              <a:cs typeface="+mn-ea"/>
            </a:endParaRPr>
          </a:p>
        </p:txBody>
      </p:sp>
      <p:sp>
        <p:nvSpPr>
          <p:cNvPr id="11" name="Freeform 17"/>
          <p:cNvSpPr>
            <a:spLocks noEditPoints="1"/>
          </p:cNvSpPr>
          <p:nvPr/>
        </p:nvSpPr>
        <p:spPr bwMode="auto">
          <a:xfrm>
            <a:off x="3892296" y="1496454"/>
            <a:ext cx="904600" cy="978698"/>
          </a:xfrm>
          <a:custGeom>
            <a:avLst/>
            <a:gdLst>
              <a:gd name="T0" fmla="*/ 14 w 293"/>
              <a:gd name="T1" fmla="*/ 64 h 317"/>
              <a:gd name="T2" fmla="*/ 143 w 293"/>
              <a:gd name="T3" fmla="*/ 0 h 317"/>
              <a:gd name="T4" fmla="*/ 278 w 293"/>
              <a:gd name="T5" fmla="*/ 60 h 317"/>
              <a:gd name="T6" fmla="*/ 150 w 293"/>
              <a:gd name="T7" fmla="*/ 124 h 317"/>
              <a:gd name="T8" fmla="*/ 14 w 293"/>
              <a:gd name="T9" fmla="*/ 64 h 317"/>
              <a:gd name="T10" fmla="*/ 138 w 293"/>
              <a:gd name="T11" fmla="*/ 145 h 317"/>
              <a:gd name="T12" fmla="*/ 0 w 293"/>
              <a:gd name="T13" fmla="*/ 83 h 317"/>
              <a:gd name="T14" fmla="*/ 0 w 293"/>
              <a:gd name="T15" fmla="*/ 255 h 317"/>
              <a:gd name="T16" fmla="*/ 138 w 293"/>
              <a:gd name="T17" fmla="*/ 317 h 317"/>
              <a:gd name="T18" fmla="*/ 138 w 293"/>
              <a:gd name="T19" fmla="*/ 145 h 317"/>
              <a:gd name="T20" fmla="*/ 162 w 293"/>
              <a:gd name="T21" fmla="*/ 145 h 317"/>
              <a:gd name="T22" fmla="*/ 162 w 293"/>
              <a:gd name="T23" fmla="*/ 314 h 317"/>
              <a:gd name="T24" fmla="*/ 293 w 293"/>
              <a:gd name="T25" fmla="*/ 250 h 317"/>
              <a:gd name="T26" fmla="*/ 293 w 293"/>
              <a:gd name="T27" fmla="*/ 81 h 317"/>
              <a:gd name="T28" fmla="*/ 162 w 293"/>
              <a:gd name="T29" fmla="*/ 145 h 3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3" h="317">
                <a:moveTo>
                  <a:pt x="14" y="64"/>
                </a:moveTo>
                <a:lnTo>
                  <a:pt x="143" y="0"/>
                </a:lnTo>
                <a:lnTo>
                  <a:pt x="278" y="60"/>
                </a:lnTo>
                <a:lnTo>
                  <a:pt x="150" y="124"/>
                </a:lnTo>
                <a:lnTo>
                  <a:pt x="14" y="64"/>
                </a:lnTo>
                <a:close/>
                <a:moveTo>
                  <a:pt x="138" y="145"/>
                </a:moveTo>
                <a:lnTo>
                  <a:pt x="0" y="83"/>
                </a:lnTo>
                <a:lnTo>
                  <a:pt x="0" y="255"/>
                </a:lnTo>
                <a:lnTo>
                  <a:pt x="138" y="317"/>
                </a:lnTo>
                <a:lnTo>
                  <a:pt x="138" y="145"/>
                </a:lnTo>
                <a:close/>
                <a:moveTo>
                  <a:pt x="162" y="145"/>
                </a:moveTo>
                <a:lnTo>
                  <a:pt x="162" y="314"/>
                </a:lnTo>
                <a:lnTo>
                  <a:pt x="293" y="250"/>
                </a:lnTo>
                <a:lnTo>
                  <a:pt x="293" y="81"/>
                </a:lnTo>
                <a:lnTo>
                  <a:pt x="162" y="14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vert="horz" wrap="square" lIns="68562" tIns="34281" rIns="68562" bIns="34281" numCol="1" anchor="t" anchorCtr="0" compatLnSpc="1"/>
          <a:lstStyle/>
          <a:p>
            <a:endParaRPr lang="en-US" sz="1425" dirty="0">
              <a:solidFill>
                <a:schemeClr val="tx1">
                  <a:lumMod val="65000"/>
                  <a:lumOff val="35000"/>
                </a:schemeClr>
              </a:solidFill>
              <a:latin typeface="Source Sans Pro" charset="0"/>
              <a:cs typeface="+mn-ea"/>
            </a:endParaRPr>
          </a:p>
        </p:txBody>
      </p:sp>
      <p:sp>
        <p:nvSpPr>
          <p:cNvPr id="12" name="Freeform 18"/>
          <p:cNvSpPr>
            <a:spLocks noEditPoints="1"/>
          </p:cNvSpPr>
          <p:nvPr/>
        </p:nvSpPr>
        <p:spPr bwMode="auto">
          <a:xfrm>
            <a:off x="3385246" y="2342394"/>
            <a:ext cx="910775" cy="969435"/>
          </a:xfrm>
          <a:custGeom>
            <a:avLst/>
            <a:gdLst>
              <a:gd name="T0" fmla="*/ 15 w 295"/>
              <a:gd name="T1" fmla="*/ 62 h 314"/>
              <a:gd name="T2" fmla="*/ 145 w 295"/>
              <a:gd name="T3" fmla="*/ 0 h 314"/>
              <a:gd name="T4" fmla="*/ 279 w 295"/>
              <a:gd name="T5" fmla="*/ 59 h 314"/>
              <a:gd name="T6" fmla="*/ 150 w 295"/>
              <a:gd name="T7" fmla="*/ 123 h 314"/>
              <a:gd name="T8" fmla="*/ 15 w 295"/>
              <a:gd name="T9" fmla="*/ 62 h 314"/>
              <a:gd name="T10" fmla="*/ 138 w 295"/>
              <a:gd name="T11" fmla="*/ 145 h 314"/>
              <a:gd name="T12" fmla="*/ 0 w 295"/>
              <a:gd name="T13" fmla="*/ 83 h 314"/>
              <a:gd name="T14" fmla="*/ 0 w 295"/>
              <a:gd name="T15" fmla="*/ 252 h 314"/>
              <a:gd name="T16" fmla="*/ 138 w 295"/>
              <a:gd name="T17" fmla="*/ 314 h 314"/>
              <a:gd name="T18" fmla="*/ 138 w 295"/>
              <a:gd name="T19" fmla="*/ 145 h 314"/>
              <a:gd name="T20" fmla="*/ 162 w 295"/>
              <a:gd name="T21" fmla="*/ 145 h 314"/>
              <a:gd name="T22" fmla="*/ 162 w 295"/>
              <a:gd name="T23" fmla="*/ 314 h 314"/>
              <a:gd name="T24" fmla="*/ 295 w 295"/>
              <a:gd name="T25" fmla="*/ 250 h 314"/>
              <a:gd name="T26" fmla="*/ 295 w 295"/>
              <a:gd name="T27" fmla="*/ 81 h 314"/>
              <a:gd name="T28" fmla="*/ 162 w 295"/>
              <a:gd name="T29" fmla="*/ 145 h 3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" h="314">
                <a:moveTo>
                  <a:pt x="15" y="62"/>
                </a:moveTo>
                <a:lnTo>
                  <a:pt x="145" y="0"/>
                </a:lnTo>
                <a:lnTo>
                  <a:pt x="279" y="59"/>
                </a:lnTo>
                <a:lnTo>
                  <a:pt x="150" y="123"/>
                </a:lnTo>
                <a:lnTo>
                  <a:pt x="15" y="62"/>
                </a:lnTo>
                <a:close/>
                <a:moveTo>
                  <a:pt x="138" y="145"/>
                </a:moveTo>
                <a:lnTo>
                  <a:pt x="0" y="83"/>
                </a:lnTo>
                <a:lnTo>
                  <a:pt x="0" y="252"/>
                </a:lnTo>
                <a:lnTo>
                  <a:pt x="138" y="314"/>
                </a:lnTo>
                <a:lnTo>
                  <a:pt x="138" y="145"/>
                </a:lnTo>
                <a:close/>
                <a:moveTo>
                  <a:pt x="162" y="145"/>
                </a:moveTo>
                <a:lnTo>
                  <a:pt x="162" y="314"/>
                </a:lnTo>
                <a:lnTo>
                  <a:pt x="295" y="250"/>
                </a:lnTo>
                <a:lnTo>
                  <a:pt x="295" y="81"/>
                </a:lnTo>
                <a:lnTo>
                  <a:pt x="162" y="14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vert="horz" wrap="square" lIns="68562" tIns="34281" rIns="68562" bIns="34281" numCol="1" anchor="t" anchorCtr="0" compatLnSpc="1"/>
          <a:lstStyle/>
          <a:p>
            <a:endParaRPr lang="en-US" sz="1425" dirty="0">
              <a:solidFill>
                <a:schemeClr val="tx1">
                  <a:lumMod val="65000"/>
                  <a:lumOff val="35000"/>
                </a:schemeClr>
              </a:solidFill>
              <a:latin typeface="Source Sans Pro" charset="0"/>
              <a:cs typeface="+mn-ea"/>
            </a:endParaRPr>
          </a:p>
        </p:txBody>
      </p:sp>
      <p:sp>
        <p:nvSpPr>
          <p:cNvPr id="13" name="Freeform 19"/>
          <p:cNvSpPr>
            <a:spLocks noEditPoints="1"/>
          </p:cNvSpPr>
          <p:nvPr/>
        </p:nvSpPr>
        <p:spPr bwMode="auto">
          <a:xfrm>
            <a:off x="4391730" y="2326957"/>
            <a:ext cx="910775" cy="975610"/>
          </a:xfrm>
          <a:custGeom>
            <a:avLst/>
            <a:gdLst>
              <a:gd name="T0" fmla="*/ 14 w 295"/>
              <a:gd name="T1" fmla="*/ 64 h 316"/>
              <a:gd name="T2" fmla="*/ 145 w 295"/>
              <a:gd name="T3" fmla="*/ 0 h 316"/>
              <a:gd name="T4" fmla="*/ 279 w 295"/>
              <a:gd name="T5" fmla="*/ 62 h 316"/>
              <a:gd name="T6" fmla="*/ 150 w 295"/>
              <a:gd name="T7" fmla="*/ 126 h 316"/>
              <a:gd name="T8" fmla="*/ 14 w 295"/>
              <a:gd name="T9" fmla="*/ 64 h 316"/>
              <a:gd name="T10" fmla="*/ 138 w 295"/>
              <a:gd name="T11" fmla="*/ 148 h 316"/>
              <a:gd name="T12" fmla="*/ 0 w 295"/>
              <a:gd name="T13" fmla="*/ 86 h 316"/>
              <a:gd name="T14" fmla="*/ 0 w 295"/>
              <a:gd name="T15" fmla="*/ 255 h 316"/>
              <a:gd name="T16" fmla="*/ 138 w 295"/>
              <a:gd name="T17" fmla="*/ 316 h 316"/>
              <a:gd name="T18" fmla="*/ 138 w 295"/>
              <a:gd name="T19" fmla="*/ 148 h 316"/>
              <a:gd name="T20" fmla="*/ 162 w 295"/>
              <a:gd name="T21" fmla="*/ 148 h 316"/>
              <a:gd name="T22" fmla="*/ 162 w 295"/>
              <a:gd name="T23" fmla="*/ 316 h 316"/>
              <a:gd name="T24" fmla="*/ 295 w 295"/>
              <a:gd name="T25" fmla="*/ 252 h 316"/>
              <a:gd name="T26" fmla="*/ 295 w 295"/>
              <a:gd name="T27" fmla="*/ 83 h 316"/>
              <a:gd name="T28" fmla="*/ 162 w 295"/>
              <a:gd name="T29" fmla="*/ 148 h 3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295" h="316">
                <a:moveTo>
                  <a:pt x="14" y="64"/>
                </a:moveTo>
                <a:lnTo>
                  <a:pt x="145" y="0"/>
                </a:lnTo>
                <a:lnTo>
                  <a:pt x="279" y="62"/>
                </a:lnTo>
                <a:lnTo>
                  <a:pt x="150" y="126"/>
                </a:lnTo>
                <a:lnTo>
                  <a:pt x="14" y="64"/>
                </a:lnTo>
                <a:close/>
                <a:moveTo>
                  <a:pt x="138" y="148"/>
                </a:moveTo>
                <a:lnTo>
                  <a:pt x="0" y="86"/>
                </a:lnTo>
                <a:lnTo>
                  <a:pt x="0" y="255"/>
                </a:lnTo>
                <a:lnTo>
                  <a:pt x="138" y="316"/>
                </a:lnTo>
                <a:lnTo>
                  <a:pt x="138" y="148"/>
                </a:lnTo>
                <a:close/>
                <a:moveTo>
                  <a:pt x="162" y="148"/>
                </a:moveTo>
                <a:lnTo>
                  <a:pt x="162" y="316"/>
                </a:lnTo>
                <a:lnTo>
                  <a:pt x="295" y="252"/>
                </a:lnTo>
                <a:lnTo>
                  <a:pt x="295" y="83"/>
                </a:lnTo>
                <a:lnTo>
                  <a:pt x="162" y="14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vert="horz" wrap="square" lIns="68562" tIns="34281" rIns="68562" bIns="34281" numCol="1" anchor="t" anchorCtr="0" compatLnSpc="1"/>
          <a:lstStyle/>
          <a:p>
            <a:endParaRPr lang="en-US" sz="1425" dirty="0">
              <a:solidFill>
                <a:schemeClr val="tx1">
                  <a:lumMod val="65000"/>
                  <a:lumOff val="35000"/>
                </a:schemeClr>
              </a:solidFill>
              <a:latin typeface="Source Sans Pro" charset="0"/>
              <a:cs typeface="+mn-ea"/>
            </a:endParaRPr>
          </a:p>
        </p:txBody>
      </p:sp>
      <p:sp>
        <p:nvSpPr>
          <p:cNvPr id="14" name="Right Arrow 21"/>
          <p:cNvSpPr/>
          <p:nvPr/>
        </p:nvSpPr>
        <p:spPr>
          <a:xfrm>
            <a:off x="4907321" y="1730886"/>
            <a:ext cx="645825" cy="381608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25" dirty="0">
              <a:solidFill>
                <a:schemeClr val="tx1">
                  <a:lumMod val="65000"/>
                  <a:lumOff val="35000"/>
                </a:schemeClr>
              </a:solidFill>
              <a:latin typeface="Source Sans Pro" charset="0"/>
              <a:cs typeface="+mn-ea"/>
            </a:endParaRPr>
          </a:p>
        </p:txBody>
      </p:sp>
      <p:sp>
        <p:nvSpPr>
          <p:cNvPr id="15" name="Rectangle 22"/>
          <p:cNvSpPr/>
          <p:nvPr/>
        </p:nvSpPr>
        <p:spPr>
          <a:xfrm>
            <a:off x="5682648" y="1735091"/>
            <a:ext cx="173948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添加</a:t>
            </a:r>
            <a:r>
              <a:rPr lang="zh-CN" altLang="en-US" sz="1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标题</a:t>
            </a:r>
            <a:endParaRPr lang="zh-CN" altLang="en-US" sz="15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6" name="Right Arrow 23"/>
          <p:cNvSpPr/>
          <p:nvPr/>
        </p:nvSpPr>
        <p:spPr>
          <a:xfrm flipH="1">
            <a:off x="2643712" y="2645868"/>
            <a:ext cx="645825" cy="381608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1425" dirty="0">
              <a:solidFill>
                <a:schemeClr val="tx1">
                  <a:lumMod val="65000"/>
                  <a:lumOff val="35000"/>
                </a:schemeClr>
              </a:solidFill>
              <a:latin typeface="Source Sans Pro" charset="0"/>
              <a:cs typeface="+mn-ea"/>
            </a:endParaRPr>
          </a:p>
        </p:txBody>
      </p:sp>
      <p:sp>
        <p:nvSpPr>
          <p:cNvPr id="17" name="Rectangle 24"/>
          <p:cNvSpPr/>
          <p:nvPr/>
        </p:nvSpPr>
        <p:spPr>
          <a:xfrm>
            <a:off x="730984" y="2690313"/>
            <a:ext cx="173948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zh-CN" alt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添加标题</a:t>
            </a:r>
            <a:endParaRPr lang="en-US" sz="15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8" name="Right Arrow 25"/>
          <p:cNvSpPr/>
          <p:nvPr/>
        </p:nvSpPr>
        <p:spPr>
          <a:xfrm>
            <a:off x="5913804" y="3495519"/>
            <a:ext cx="645825" cy="381608"/>
          </a:xfrm>
          <a:prstGeom prst="rightArrow">
            <a:avLst/>
          </a:prstGeom>
          <a:solidFill>
            <a:schemeClr val="accent2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25" dirty="0">
              <a:solidFill>
                <a:schemeClr val="tx1">
                  <a:lumMod val="65000"/>
                  <a:lumOff val="35000"/>
                </a:schemeClr>
              </a:solidFill>
              <a:latin typeface="Source Sans Pro" charset="0"/>
              <a:cs typeface="+mn-ea"/>
            </a:endParaRPr>
          </a:p>
        </p:txBody>
      </p:sp>
      <p:sp>
        <p:nvSpPr>
          <p:cNvPr id="19" name="Rectangle 26"/>
          <p:cNvSpPr/>
          <p:nvPr/>
        </p:nvSpPr>
        <p:spPr>
          <a:xfrm>
            <a:off x="6654502" y="3516825"/>
            <a:ext cx="173948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添加标题</a:t>
            </a:r>
            <a:endParaRPr lang="en-US" altLang="zh-CN" sz="15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20" name="矩形 21"/>
          <p:cNvSpPr>
            <a:spLocks noChangeArrowheads="1"/>
          </p:cNvSpPr>
          <p:nvPr/>
        </p:nvSpPr>
        <p:spPr bwMode="auto">
          <a:xfrm>
            <a:off x="395536" y="2954958"/>
            <a:ext cx="2074936" cy="753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9pPr>
          </a:lstStyle>
          <a:p>
            <a:pPr algn="l" defTabSz="680720">
              <a:lnSpc>
                <a:spcPct val="110000"/>
              </a:lnSpc>
              <a:defRPr/>
            </a:pPr>
            <a:r>
              <a:rPr lang="zh-CN" altLang="en-US" sz="975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单击此处输入你的正文，文字是您思想的提炼，为了最终演示发布的良好效果，请尽量言简意赅的阐述观点。</a:t>
            </a:r>
            <a:endParaRPr lang="zh-CN" altLang="en-US" sz="975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21" name="矩形 21"/>
          <p:cNvSpPr>
            <a:spLocks noChangeArrowheads="1"/>
          </p:cNvSpPr>
          <p:nvPr/>
        </p:nvSpPr>
        <p:spPr bwMode="auto">
          <a:xfrm>
            <a:off x="5689633" y="1995994"/>
            <a:ext cx="2093962" cy="753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9pPr>
          </a:lstStyle>
          <a:p>
            <a:pPr algn="l" defTabSz="680720">
              <a:lnSpc>
                <a:spcPct val="110000"/>
              </a:lnSpc>
              <a:defRPr/>
            </a:pPr>
            <a:r>
              <a:rPr lang="zh-CN" altLang="en-US" sz="975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ea"/>
              </a:rPr>
              <a:t>单击此处输入你的正文，文字是您思想的提炼，为了最终演示发布的良好效果，请尽量言简意赅的阐述观点。</a:t>
            </a:r>
            <a:endParaRPr lang="zh-CN" altLang="en-US" sz="975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22" name="矩形 21"/>
          <p:cNvSpPr>
            <a:spLocks noChangeArrowheads="1"/>
          </p:cNvSpPr>
          <p:nvPr/>
        </p:nvSpPr>
        <p:spPr bwMode="auto">
          <a:xfrm>
            <a:off x="6654502" y="3794484"/>
            <a:ext cx="2093962" cy="753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Open Sans" panose="020B0606030504020204" pitchFamily="34" charset="0"/>
                <a:ea typeface="冬青黑体简体中文 W3" charset="-122"/>
              </a:defRPr>
            </a:lvl9pPr>
          </a:lstStyle>
          <a:p>
            <a:pPr algn="l" defTabSz="680720">
              <a:lnSpc>
                <a:spcPct val="110000"/>
              </a:lnSpc>
              <a:defRPr/>
            </a:pPr>
            <a:r>
              <a:rPr lang="zh-CN" altLang="en-US" sz="975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ea"/>
              </a:rPr>
              <a:t>单击此处输入你的正文，文字是您思想的提炼，为了最终演示发布的良好效果，请尽量言简意赅的阐述观点。</a:t>
            </a:r>
            <a:endParaRPr lang="zh-CN" altLang="en-US" sz="975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grpSp>
          <p:nvGrpSpPr>
            <p:cNvPr id="20" name="组合 19"/>
            <p:cNvGrpSpPr/>
            <p:nvPr/>
          </p:nvGrpSpPr>
          <p:grpSpPr>
            <a:xfrm>
              <a:off x="0" y="0"/>
              <a:ext cx="9143999" cy="1419622"/>
              <a:chOff x="0" y="0"/>
              <a:chExt cx="9143999" cy="1419622"/>
            </a:xfrm>
          </p:grpSpPr>
          <p:grpSp>
            <p:nvGrpSpPr>
              <p:cNvPr id="28" name="组合 27"/>
              <p:cNvGrpSpPr/>
              <p:nvPr/>
            </p:nvGrpSpPr>
            <p:grpSpPr>
              <a:xfrm>
                <a:off x="0" y="0"/>
                <a:ext cx="1187624" cy="1419622"/>
                <a:chOff x="809625" y="151495"/>
                <a:chExt cx="1409982" cy="1409982"/>
              </a:xfrm>
              <a:solidFill>
                <a:schemeClr val="accent1"/>
              </a:solidFill>
            </p:grpSpPr>
            <p:sp>
              <p:nvSpPr>
                <p:cNvPr id="32" name="矩形 31"/>
                <p:cNvSpPr/>
                <p:nvPr/>
              </p:nvSpPr>
              <p:spPr>
                <a:xfrm>
                  <a:off x="809625" y="151495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33" name="矩形 32"/>
                <p:cNvSpPr/>
                <p:nvPr/>
              </p:nvSpPr>
              <p:spPr>
                <a:xfrm rot="5400000">
                  <a:off x="170087" y="793007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  <p:grpSp>
            <p:nvGrpSpPr>
              <p:cNvPr id="29" name="组合 28"/>
              <p:cNvGrpSpPr/>
              <p:nvPr/>
            </p:nvGrpSpPr>
            <p:grpSpPr>
              <a:xfrm rot="5400000">
                <a:off x="7840376" y="-115999"/>
                <a:ext cx="1187624" cy="1419622"/>
                <a:chOff x="809625" y="151495"/>
                <a:chExt cx="1409982" cy="1409982"/>
              </a:xfrm>
              <a:solidFill>
                <a:schemeClr val="accent1"/>
              </a:solidFill>
            </p:grpSpPr>
            <p:sp>
              <p:nvSpPr>
                <p:cNvPr id="30" name="矩形 29"/>
                <p:cNvSpPr/>
                <p:nvPr/>
              </p:nvSpPr>
              <p:spPr>
                <a:xfrm>
                  <a:off x="809625" y="151495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31" name="矩形 30"/>
                <p:cNvSpPr/>
                <p:nvPr/>
              </p:nvSpPr>
              <p:spPr>
                <a:xfrm rot="5400000">
                  <a:off x="168114" y="793007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</p:grpSp>
        <p:grpSp>
          <p:nvGrpSpPr>
            <p:cNvPr id="21" name="组合 20"/>
            <p:cNvGrpSpPr/>
            <p:nvPr/>
          </p:nvGrpSpPr>
          <p:grpSpPr>
            <a:xfrm flipH="1" flipV="1">
              <a:off x="1" y="3723878"/>
              <a:ext cx="9143999" cy="1419622"/>
              <a:chOff x="0" y="0"/>
              <a:chExt cx="9143999" cy="1419622"/>
            </a:xfrm>
          </p:grpSpPr>
          <p:grpSp>
            <p:nvGrpSpPr>
              <p:cNvPr id="22" name="组合 21"/>
              <p:cNvGrpSpPr/>
              <p:nvPr/>
            </p:nvGrpSpPr>
            <p:grpSpPr>
              <a:xfrm>
                <a:off x="0" y="0"/>
                <a:ext cx="1187624" cy="1419622"/>
                <a:chOff x="809625" y="151495"/>
                <a:chExt cx="1409982" cy="1409982"/>
              </a:xfrm>
              <a:solidFill>
                <a:schemeClr val="accent1"/>
              </a:solidFill>
            </p:grpSpPr>
            <p:sp>
              <p:nvSpPr>
                <p:cNvPr id="26" name="矩形 25"/>
                <p:cNvSpPr/>
                <p:nvPr/>
              </p:nvSpPr>
              <p:spPr>
                <a:xfrm>
                  <a:off x="809625" y="151495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27" name="矩形 26"/>
                <p:cNvSpPr/>
                <p:nvPr/>
              </p:nvSpPr>
              <p:spPr>
                <a:xfrm rot="5400000">
                  <a:off x="170087" y="793007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  <p:grpSp>
            <p:nvGrpSpPr>
              <p:cNvPr id="23" name="组合 22"/>
              <p:cNvGrpSpPr/>
              <p:nvPr/>
            </p:nvGrpSpPr>
            <p:grpSpPr>
              <a:xfrm rot="5400000">
                <a:off x="7840376" y="-115999"/>
                <a:ext cx="1187624" cy="1419622"/>
                <a:chOff x="809625" y="151495"/>
                <a:chExt cx="1409982" cy="1409982"/>
              </a:xfrm>
              <a:solidFill>
                <a:schemeClr val="accent1"/>
              </a:solidFill>
            </p:grpSpPr>
            <p:sp>
              <p:nvSpPr>
                <p:cNvPr id="24" name="矩形 23"/>
                <p:cNvSpPr/>
                <p:nvPr/>
              </p:nvSpPr>
              <p:spPr>
                <a:xfrm>
                  <a:off x="809625" y="151495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25" name="矩形 24"/>
                <p:cNvSpPr/>
                <p:nvPr/>
              </p:nvSpPr>
              <p:spPr>
                <a:xfrm rot="5400000">
                  <a:off x="168114" y="793007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</p:grpSp>
      </p:grpSp>
      <p:sp>
        <p:nvSpPr>
          <p:cNvPr id="38" name="文本框 37"/>
          <p:cNvSpPr txBox="1"/>
          <p:nvPr/>
        </p:nvSpPr>
        <p:spPr>
          <a:xfrm>
            <a:off x="1324860" y="1906722"/>
            <a:ext cx="1309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  <a:cs typeface="+mn-ea"/>
                <a:sym typeface="+mn-lt"/>
              </a:rPr>
              <a:t>目 录</a:t>
            </a:r>
            <a:endParaRPr lang="zh-CN" altLang="en-US" sz="3200" b="1" dirty="0">
              <a:solidFill>
                <a:schemeClr val="accent1"/>
              </a:solidFill>
              <a:latin typeface="迷你简菱心" panose="02010609000101010101" pitchFamily="49" charset="-122"/>
              <a:ea typeface="迷你简菱心" panose="02010609000101010101" pitchFamily="49" charset="-122"/>
              <a:cs typeface="+mn-ea"/>
              <a:sym typeface="+mn-lt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647564" y="2362693"/>
            <a:ext cx="2628292" cy="675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7000"/>
              </a:lnSpc>
              <a:buClr>
                <a:srgbClr val="E7E6E6">
                  <a:lumMod val="10000"/>
                </a:srgbClr>
              </a:buClr>
            </a:pPr>
            <a:r>
              <a:rPr lang="zh-CN" alt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lt"/>
              </a:rPr>
              <a:t>单击此处输入你的正文，文字是您思想的提炼，为了最终演示发布的良好效果，请尽量言简意赅的阐述观点。</a:t>
            </a:r>
            <a:endParaRPr lang="zh-CN" altLang="en-US" sz="10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  <a:sym typeface="+mn-lt"/>
            </a:endParaRPr>
          </a:p>
        </p:txBody>
      </p:sp>
      <p:sp>
        <p:nvSpPr>
          <p:cNvPr id="40" name="文本框 39"/>
          <p:cNvSpPr txBox="1"/>
          <p:nvPr/>
        </p:nvSpPr>
        <p:spPr>
          <a:xfrm>
            <a:off x="3959931" y="952863"/>
            <a:ext cx="424210" cy="400110"/>
          </a:xfrm>
          <a:prstGeom prst="rect">
            <a:avLst/>
          </a:prstGeom>
          <a:solidFill>
            <a:schemeClr val="accent2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chemeClr val="bg1"/>
                </a:solidFill>
                <a:latin typeface="+mn-ea"/>
                <a:cs typeface="+mn-ea"/>
              </a:rPr>
              <a:t>1</a:t>
            </a:r>
            <a:endParaRPr lang="zh-CN" altLang="en-US" sz="2000" dirty="0">
              <a:solidFill>
                <a:schemeClr val="bg1"/>
              </a:solidFill>
              <a:latin typeface="+mn-ea"/>
              <a:cs typeface="+mn-ea"/>
            </a:endParaRPr>
          </a:p>
        </p:txBody>
      </p:sp>
      <p:sp>
        <p:nvSpPr>
          <p:cNvPr id="41" name="文本框 40"/>
          <p:cNvSpPr txBox="1"/>
          <p:nvPr/>
        </p:nvSpPr>
        <p:spPr>
          <a:xfrm>
            <a:off x="3959931" y="1687623"/>
            <a:ext cx="424210" cy="400110"/>
          </a:xfrm>
          <a:prstGeom prst="rect">
            <a:avLst/>
          </a:prstGeom>
          <a:solidFill>
            <a:schemeClr val="accent1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chemeClr val="bg1"/>
                </a:solidFill>
                <a:latin typeface="+mn-ea"/>
                <a:cs typeface="+mn-ea"/>
              </a:rPr>
              <a:t>2</a:t>
            </a:r>
            <a:endParaRPr lang="zh-CN" altLang="en-US" sz="2000" dirty="0">
              <a:solidFill>
                <a:schemeClr val="bg1"/>
              </a:solidFill>
              <a:latin typeface="+mn-ea"/>
              <a:cs typeface="+mn-ea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3959931" y="2422383"/>
            <a:ext cx="424210" cy="400110"/>
          </a:xfrm>
          <a:prstGeom prst="rect">
            <a:avLst/>
          </a:prstGeom>
          <a:solidFill>
            <a:schemeClr val="accent2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chemeClr val="bg1"/>
                </a:solidFill>
                <a:latin typeface="+mn-ea"/>
                <a:cs typeface="+mn-ea"/>
              </a:rPr>
              <a:t>3</a:t>
            </a:r>
            <a:endParaRPr lang="zh-CN" altLang="en-US" sz="2000" dirty="0">
              <a:solidFill>
                <a:schemeClr val="bg1"/>
              </a:solidFill>
              <a:latin typeface="+mn-ea"/>
              <a:cs typeface="+mn-ea"/>
            </a:endParaRPr>
          </a:p>
        </p:txBody>
      </p:sp>
      <p:sp>
        <p:nvSpPr>
          <p:cNvPr id="43" name="文本框 42"/>
          <p:cNvSpPr txBox="1"/>
          <p:nvPr/>
        </p:nvSpPr>
        <p:spPr>
          <a:xfrm>
            <a:off x="3959931" y="3157143"/>
            <a:ext cx="424210" cy="400110"/>
          </a:xfrm>
          <a:prstGeom prst="rect">
            <a:avLst/>
          </a:prstGeom>
          <a:solidFill>
            <a:schemeClr val="accent1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chemeClr val="bg1"/>
                </a:solidFill>
                <a:latin typeface="+mn-ea"/>
                <a:cs typeface="+mn-ea"/>
              </a:rPr>
              <a:t>4</a:t>
            </a:r>
            <a:endParaRPr lang="zh-CN" altLang="en-US" sz="2000" dirty="0">
              <a:solidFill>
                <a:schemeClr val="bg1"/>
              </a:solidFill>
              <a:latin typeface="+mn-ea"/>
              <a:cs typeface="+mn-ea"/>
            </a:endParaRPr>
          </a:p>
        </p:txBody>
      </p:sp>
      <p:sp>
        <p:nvSpPr>
          <p:cNvPr id="44" name="矩形 23"/>
          <p:cNvSpPr>
            <a:spLocks noChangeArrowheads="1"/>
          </p:cNvSpPr>
          <p:nvPr/>
        </p:nvSpPr>
        <p:spPr bwMode="auto">
          <a:xfrm>
            <a:off x="4384142" y="778445"/>
            <a:ext cx="2528118" cy="55399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accent2"/>
                </a:solidFill>
                <a:latin typeface="迷你简菱心" panose="02010609000101010101" pitchFamily="49" charset="-122"/>
                <a:ea typeface="迷你简菱心" panose="02010609000101010101" pitchFamily="49" charset="-122"/>
                <a:cs typeface="+mn-ea"/>
              </a:rPr>
              <a:t>课题背景及内容</a:t>
            </a:r>
            <a:endParaRPr lang="zh-CN" altLang="en-US" sz="2000" dirty="0">
              <a:solidFill>
                <a:schemeClr val="accent2"/>
              </a:solidFill>
              <a:latin typeface="迷你简菱心" panose="02010609000101010101" pitchFamily="49" charset="-122"/>
              <a:ea typeface="迷你简菱心" panose="02010609000101010101" pitchFamily="49" charset="-122"/>
              <a:cs typeface="+mn-ea"/>
            </a:endParaRPr>
          </a:p>
        </p:txBody>
      </p:sp>
      <p:sp>
        <p:nvSpPr>
          <p:cNvPr id="45" name="矩形 23"/>
          <p:cNvSpPr>
            <a:spLocks noChangeArrowheads="1"/>
          </p:cNvSpPr>
          <p:nvPr/>
        </p:nvSpPr>
        <p:spPr bwMode="auto">
          <a:xfrm>
            <a:off x="4384142" y="1510610"/>
            <a:ext cx="2528118" cy="55399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  <a:cs typeface="+mn-ea"/>
              </a:rPr>
              <a:t>课题现状及发展情况</a:t>
            </a:r>
            <a:endParaRPr lang="zh-CN" altLang="en-US" sz="2000" dirty="0">
              <a:solidFill>
                <a:schemeClr val="accent1"/>
              </a:solidFill>
              <a:latin typeface="迷你简菱心" panose="02010609000101010101" pitchFamily="49" charset="-122"/>
              <a:ea typeface="迷你简菱心" panose="02010609000101010101" pitchFamily="49" charset="-122"/>
              <a:cs typeface="+mn-ea"/>
            </a:endParaRPr>
          </a:p>
        </p:txBody>
      </p:sp>
      <p:sp>
        <p:nvSpPr>
          <p:cNvPr id="46" name="矩形 45"/>
          <p:cNvSpPr>
            <a:spLocks noChangeArrowheads="1"/>
          </p:cNvSpPr>
          <p:nvPr/>
        </p:nvSpPr>
        <p:spPr bwMode="auto">
          <a:xfrm>
            <a:off x="4384142" y="2242775"/>
            <a:ext cx="2528117" cy="55399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accent2"/>
                </a:solidFill>
                <a:latin typeface="迷你简菱心" panose="02010609000101010101" pitchFamily="49" charset="-122"/>
                <a:ea typeface="迷你简菱心" panose="02010609000101010101" pitchFamily="49" charset="-122"/>
                <a:cs typeface="+mn-ea"/>
              </a:rPr>
              <a:t>研究思路及过程</a:t>
            </a:r>
            <a:endParaRPr lang="zh-CN" altLang="en-US" sz="2000" dirty="0">
              <a:solidFill>
                <a:schemeClr val="accent2"/>
              </a:solidFill>
              <a:latin typeface="迷你简菱心" panose="02010609000101010101" pitchFamily="49" charset="-122"/>
              <a:ea typeface="迷你简菱心" panose="02010609000101010101" pitchFamily="49" charset="-122"/>
              <a:cs typeface="+mn-ea"/>
            </a:endParaRPr>
          </a:p>
        </p:txBody>
      </p:sp>
      <p:sp>
        <p:nvSpPr>
          <p:cNvPr id="47" name="矩形 23"/>
          <p:cNvSpPr>
            <a:spLocks noChangeArrowheads="1"/>
          </p:cNvSpPr>
          <p:nvPr/>
        </p:nvSpPr>
        <p:spPr bwMode="auto">
          <a:xfrm>
            <a:off x="4384142" y="2974940"/>
            <a:ext cx="2528117" cy="55399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  <a:cs typeface="+mn-ea"/>
              </a:rPr>
              <a:t>实验数据结果</a:t>
            </a:r>
            <a:endParaRPr lang="zh-CN" altLang="en-US" sz="2000" dirty="0">
              <a:solidFill>
                <a:schemeClr val="accent1"/>
              </a:solidFill>
              <a:latin typeface="迷你简菱心" panose="02010609000101010101" pitchFamily="49" charset="-122"/>
              <a:ea typeface="迷你简菱心" panose="02010609000101010101" pitchFamily="49" charset="-122"/>
              <a:cs typeface="+mn-ea"/>
            </a:endParaRPr>
          </a:p>
        </p:txBody>
      </p:sp>
      <p:sp>
        <p:nvSpPr>
          <p:cNvPr id="48" name="文本框 47"/>
          <p:cNvSpPr txBox="1"/>
          <p:nvPr/>
        </p:nvSpPr>
        <p:spPr>
          <a:xfrm>
            <a:off x="4384143" y="1158867"/>
            <a:ext cx="411229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7000"/>
              </a:lnSpc>
              <a:buClr>
                <a:srgbClr val="E7E6E6">
                  <a:lumMod val="10000"/>
                </a:srgbClr>
              </a:buClr>
            </a:pPr>
            <a:r>
              <a:rPr lang="zh-CN" altLang="en-US" sz="79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lt"/>
              </a:rPr>
              <a:t>单击此处输入你的正文，文字是您思想的提炼，为了最终演示发布的良好效果，请尽量言简意赅的阐述观点。</a:t>
            </a:r>
            <a:endParaRPr lang="zh-CN" altLang="en-US" sz="79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4384143" y="1891854"/>
            <a:ext cx="411229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7000"/>
              </a:lnSpc>
              <a:buClr>
                <a:srgbClr val="E7E6E6">
                  <a:lumMod val="10000"/>
                </a:srgbClr>
              </a:buClr>
            </a:pPr>
            <a:r>
              <a:rPr lang="zh-CN" altLang="en-US" sz="79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lt"/>
              </a:rPr>
              <a:t>单击此处输入你的正文，文字是您思想的提炼，为了最终演示发布的良好效果，请尽量言简意赅的阐述观点。</a:t>
            </a:r>
            <a:endParaRPr lang="zh-CN" altLang="en-US" sz="79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4384143" y="2624840"/>
            <a:ext cx="411229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7000"/>
              </a:lnSpc>
              <a:buClr>
                <a:srgbClr val="E7E6E6">
                  <a:lumMod val="10000"/>
                </a:srgbClr>
              </a:buClr>
            </a:pPr>
            <a:r>
              <a:rPr lang="zh-CN" altLang="en-US" sz="79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lt"/>
              </a:rPr>
              <a:t>单击此处输入你的正文，文字是您思想的提炼，为了最终演示发布的良好效果，请尽量言简意赅的阐述观点。</a:t>
            </a:r>
            <a:endParaRPr lang="zh-CN" altLang="en-US" sz="79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51" name="文本框 50"/>
          <p:cNvSpPr txBox="1"/>
          <p:nvPr/>
        </p:nvSpPr>
        <p:spPr>
          <a:xfrm>
            <a:off x="4384143" y="3357826"/>
            <a:ext cx="411229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7000"/>
              </a:lnSpc>
              <a:buClr>
                <a:srgbClr val="E7E6E6">
                  <a:lumMod val="10000"/>
                </a:srgbClr>
              </a:buClr>
            </a:pPr>
            <a:r>
              <a:rPr lang="zh-CN" altLang="en-US" sz="79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lt"/>
              </a:rPr>
              <a:t>单击此处输入你的正文，文字是您思想的提炼，为了最终演示发布的良好效果，请尽量言简意赅的阐述观点。</a:t>
            </a:r>
            <a:endParaRPr lang="zh-CN" altLang="en-US" sz="79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52" name="文本框 51"/>
          <p:cNvSpPr txBox="1"/>
          <p:nvPr/>
        </p:nvSpPr>
        <p:spPr>
          <a:xfrm>
            <a:off x="3959931" y="3891904"/>
            <a:ext cx="424210" cy="400110"/>
          </a:xfrm>
          <a:prstGeom prst="rect">
            <a:avLst/>
          </a:prstGeom>
          <a:solidFill>
            <a:schemeClr val="accent2"/>
          </a:solidFill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 smtClean="0">
                <a:solidFill>
                  <a:schemeClr val="bg1"/>
                </a:solidFill>
                <a:latin typeface="+mn-ea"/>
                <a:cs typeface="+mn-ea"/>
              </a:rPr>
              <a:t>5</a:t>
            </a:r>
            <a:endParaRPr lang="zh-CN" altLang="en-US" sz="2000" dirty="0">
              <a:solidFill>
                <a:schemeClr val="bg1"/>
              </a:solidFill>
              <a:latin typeface="+mn-ea"/>
              <a:cs typeface="+mn-ea"/>
            </a:endParaRPr>
          </a:p>
        </p:txBody>
      </p:sp>
      <p:sp>
        <p:nvSpPr>
          <p:cNvPr id="53" name="矩形 23"/>
          <p:cNvSpPr>
            <a:spLocks noChangeArrowheads="1"/>
          </p:cNvSpPr>
          <p:nvPr/>
        </p:nvSpPr>
        <p:spPr bwMode="auto">
          <a:xfrm>
            <a:off x="4384142" y="3707104"/>
            <a:ext cx="2528117" cy="55399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solidFill>
                  <a:schemeClr val="accent2"/>
                </a:solidFill>
                <a:latin typeface="迷你简菱心" panose="02010609000101010101" pitchFamily="49" charset="-122"/>
                <a:ea typeface="迷你简菱心" panose="02010609000101010101" pitchFamily="49" charset="-122"/>
                <a:cs typeface="+mn-ea"/>
              </a:rPr>
              <a:t>解决方案及总结</a:t>
            </a:r>
            <a:endParaRPr lang="zh-CN" altLang="en-US" sz="2000" dirty="0">
              <a:solidFill>
                <a:schemeClr val="accent2"/>
              </a:solidFill>
              <a:latin typeface="迷你简菱心" panose="02010609000101010101" pitchFamily="49" charset="-122"/>
              <a:ea typeface="迷你简菱心" panose="02010609000101010101" pitchFamily="49" charset="-122"/>
              <a:cs typeface="+mn-ea"/>
            </a:endParaRPr>
          </a:p>
        </p:txBody>
      </p:sp>
      <p:sp>
        <p:nvSpPr>
          <p:cNvPr id="54" name="文本框 53"/>
          <p:cNvSpPr txBox="1"/>
          <p:nvPr/>
        </p:nvSpPr>
        <p:spPr>
          <a:xfrm>
            <a:off x="4384143" y="4090813"/>
            <a:ext cx="4112293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7000"/>
              </a:lnSpc>
              <a:buClr>
                <a:srgbClr val="E7E6E6">
                  <a:lumMod val="10000"/>
                </a:srgbClr>
              </a:buClr>
            </a:pPr>
            <a:r>
              <a:rPr lang="zh-CN" altLang="en-US" sz="79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lt"/>
              </a:rPr>
              <a:t>单击此处输入你的正文，文字是您思想的提炼，为了最终演示发布的良好效果，请尽量言简意赅的阐述观点。</a:t>
            </a:r>
            <a:endParaRPr lang="zh-CN" altLang="en-US" sz="79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:dissolve/>
      </p:transition>
    </mc:Choice>
    <mc:Fallback>
      <p:transition spd="slow" advTm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矩形 57"/>
          <p:cNvSpPr/>
          <p:nvPr/>
        </p:nvSpPr>
        <p:spPr>
          <a:xfrm>
            <a:off x="545558" y="1347613"/>
            <a:ext cx="3882425" cy="3024361"/>
          </a:xfrm>
          <a:prstGeom prst="rect">
            <a:avLst/>
          </a:prstGeom>
          <a:blipFill>
            <a:blip r:embed="rId1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cs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41711" y="152821"/>
            <a:ext cx="1877822" cy="3986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990" spc="213" dirty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</a:rPr>
              <a:t>四、案例分析</a:t>
            </a:r>
            <a:endParaRPr lang="zh-CN" altLang="en-US" sz="1990" spc="213" dirty="0">
              <a:solidFill>
                <a:schemeClr val="accent1"/>
              </a:solidFill>
              <a:latin typeface="迷你简菱心" panose="02010609000101010101" pitchFamily="49" charset="-122"/>
              <a:ea typeface="迷你简菱心" panose="0201060900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392762" y="428739"/>
            <a:ext cx="1751239" cy="1347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6" tIns="34289" rIns="68576" bIns="34289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25"/>
          </a:p>
        </p:txBody>
      </p:sp>
      <p:cxnSp>
        <p:nvCxnSpPr>
          <p:cNvPr id="10" name="直接连接符 9"/>
          <p:cNvCxnSpPr/>
          <p:nvPr/>
        </p:nvCxnSpPr>
        <p:spPr>
          <a:xfrm>
            <a:off x="0" y="563442"/>
            <a:ext cx="9144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组合 7"/>
          <p:cNvGrpSpPr/>
          <p:nvPr/>
        </p:nvGrpSpPr>
        <p:grpSpPr>
          <a:xfrm>
            <a:off x="4688419" y="1738398"/>
            <a:ext cx="915761" cy="915761"/>
            <a:chOff x="5257800" y="1619250"/>
            <a:chExt cx="1676400" cy="1676400"/>
          </a:xfrm>
        </p:grpSpPr>
        <p:sp>
          <p:nvSpPr>
            <p:cNvPr id="47" name="椭圆 46"/>
            <p:cNvSpPr/>
            <p:nvPr/>
          </p:nvSpPr>
          <p:spPr>
            <a:xfrm>
              <a:off x="5257800" y="1619250"/>
              <a:ext cx="1676400" cy="16764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350">
                <a:cs typeface="+mn-ea"/>
              </a:endParaRPr>
            </a:p>
          </p:txBody>
        </p:sp>
        <p:sp>
          <p:nvSpPr>
            <p:cNvPr id="48" name="椭圆 21"/>
            <p:cNvSpPr/>
            <p:nvPr/>
          </p:nvSpPr>
          <p:spPr>
            <a:xfrm>
              <a:off x="5657850" y="2023493"/>
              <a:ext cx="876300" cy="867914"/>
            </a:xfrm>
            <a:custGeom>
              <a:avLst/>
              <a:gdLst>
                <a:gd name="connsiteX0" fmla="*/ 292147 w 331788"/>
                <a:gd name="connsiteY0" fmla="*/ 109538 h 328613"/>
                <a:gd name="connsiteX1" fmla="*/ 327025 w 331788"/>
                <a:gd name="connsiteY1" fmla="*/ 145621 h 328613"/>
                <a:gd name="connsiteX2" fmla="*/ 327025 w 331788"/>
                <a:gd name="connsiteY2" fmla="*/ 229385 h 328613"/>
                <a:gd name="connsiteX3" fmla="*/ 293438 w 331788"/>
                <a:gd name="connsiteY3" fmla="*/ 264179 h 328613"/>
                <a:gd name="connsiteX4" fmla="*/ 252101 w 331788"/>
                <a:gd name="connsiteY4" fmla="*/ 264179 h 328613"/>
                <a:gd name="connsiteX5" fmla="*/ 252101 w 331788"/>
                <a:gd name="connsiteY5" fmla="*/ 319593 h 328613"/>
                <a:gd name="connsiteX6" fmla="*/ 243059 w 331788"/>
                <a:gd name="connsiteY6" fmla="*/ 328613 h 328613"/>
                <a:gd name="connsiteX7" fmla="*/ 205596 w 331788"/>
                <a:gd name="connsiteY7" fmla="*/ 328613 h 328613"/>
                <a:gd name="connsiteX8" fmla="*/ 195262 w 331788"/>
                <a:gd name="connsiteY8" fmla="*/ 319593 h 328613"/>
                <a:gd name="connsiteX9" fmla="*/ 195262 w 331788"/>
                <a:gd name="connsiteY9" fmla="*/ 235829 h 328613"/>
                <a:gd name="connsiteX10" fmla="*/ 224973 w 331788"/>
                <a:gd name="connsiteY10" fmla="*/ 207478 h 328613"/>
                <a:gd name="connsiteX11" fmla="*/ 255976 w 331788"/>
                <a:gd name="connsiteY11" fmla="*/ 207478 h 328613"/>
                <a:gd name="connsiteX12" fmla="*/ 255976 w 331788"/>
                <a:gd name="connsiteY12" fmla="*/ 145621 h 328613"/>
                <a:gd name="connsiteX13" fmla="*/ 292147 w 331788"/>
                <a:gd name="connsiteY13" fmla="*/ 109538 h 328613"/>
                <a:gd name="connsiteX14" fmla="*/ 38473 w 331788"/>
                <a:gd name="connsiteY14" fmla="*/ 109538 h 328613"/>
                <a:gd name="connsiteX15" fmla="*/ 75079 w 331788"/>
                <a:gd name="connsiteY15" fmla="*/ 145621 h 328613"/>
                <a:gd name="connsiteX16" fmla="*/ 75079 w 331788"/>
                <a:gd name="connsiteY16" fmla="*/ 207478 h 328613"/>
                <a:gd name="connsiteX17" fmla="*/ 106456 w 331788"/>
                <a:gd name="connsiteY17" fmla="*/ 207478 h 328613"/>
                <a:gd name="connsiteX18" fmla="*/ 136525 w 331788"/>
                <a:gd name="connsiteY18" fmla="*/ 235829 h 328613"/>
                <a:gd name="connsiteX19" fmla="*/ 136525 w 331788"/>
                <a:gd name="connsiteY19" fmla="*/ 319593 h 328613"/>
                <a:gd name="connsiteX20" fmla="*/ 126066 w 331788"/>
                <a:gd name="connsiteY20" fmla="*/ 328613 h 328613"/>
                <a:gd name="connsiteX21" fmla="*/ 88153 w 331788"/>
                <a:gd name="connsiteY21" fmla="*/ 328613 h 328613"/>
                <a:gd name="connsiteX22" fmla="*/ 79001 w 331788"/>
                <a:gd name="connsiteY22" fmla="*/ 319593 h 328613"/>
                <a:gd name="connsiteX23" fmla="*/ 79001 w 331788"/>
                <a:gd name="connsiteY23" fmla="*/ 264179 h 328613"/>
                <a:gd name="connsiteX24" fmla="*/ 37166 w 331788"/>
                <a:gd name="connsiteY24" fmla="*/ 264179 h 328613"/>
                <a:gd name="connsiteX25" fmla="*/ 3175 w 331788"/>
                <a:gd name="connsiteY25" fmla="*/ 229385 h 328613"/>
                <a:gd name="connsiteX26" fmla="*/ 3175 w 331788"/>
                <a:gd name="connsiteY26" fmla="*/ 145621 h 328613"/>
                <a:gd name="connsiteX27" fmla="*/ 38473 w 331788"/>
                <a:gd name="connsiteY27" fmla="*/ 109538 h 328613"/>
                <a:gd name="connsiteX28" fmla="*/ 160734 w 331788"/>
                <a:gd name="connsiteY28" fmla="*/ 88900 h 328613"/>
                <a:gd name="connsiteX29" fmla="*/ 171053 w 331788"/>
                <a:gd name="connsiteY29" fmla="*/ 88900 h 328613"/>
                <a:gd name="connsiteX30" fmla="*/ 173633 w 331788"/>
                <a:gd name="connsiteY30" fmla="*/ 90195 h 328613"/>
                <a:gd name="connsiteX31" fmla="*/ 174923 w 331788"/>
                <a:gd name="connsiteY31" fmla="*/ 95375 h 328613"/>
                <a:gd name="connsiteX32" fmla="*/ 169763 w 331788"/>
                <a:gd name="connsiteY32" fmla="*/ 103146 h 328613"/>
                <a:gd name="connsiteX33" fmla="*/ 172343 w 331788"/>
                <a:gd name="connsiteY33" fmla="*/ 123867 h 328613"/>
                <a:gd name="connsiteX34" fmla="*/ 167184 w 331788"/>
                <a:gd name="connsiteY34" fmla="*/ 136818 h 328613"/>
                <a:gd name="connsiteX35" fmla="*/ 164604 w 331788"/>
                <a:gd name="connsiteY35" fmla="*/ 136818 h 328613"/>
                <a:gd name="connsiteX36" fmla="*/ 159444 w 331788"/>
                <a:gd name="connsiteY36" fmla="*/ 123867 h 328613"/>
                <a:gd name="connsiteX37" fmla="*/ 162024 w 331788"/>
                <a:gd name="connsiteY37" fmla="*/ 103146 h 328613"/>
                <a:gd name="connsiteX38" fmla="*/ 156865 w 331788"/>
                <a:gd name="connsiteY38" fmla="*/ 95375 h 328613"/>
                <a:gd name="connsiteX39" fmla="*/ 158155 w 331788"/>
                <a:gd name="connsiteY39" fmla="*/ 90195 h 328613"/>
                <a:gd name="connsiteX40" fmla="*/ 160734 w 331788"/>
                <a:gd name="connsiteY40" fmla="*/ 88900 h 328613"/>
                <a:gd name="connsiteX41" fmla="*/ 136182 w 331788"/>
                <a:gd name="connsiteY41" fmla="*/ 88900 h 328613"/>
                <a:gd name="connsiteX42" fmla="*/ 138766 w 331788"/>
                <a:gd name="connsiteY42" fmla="*/ 91502 h 328613"/>
                <a:gd name="connsiteX43" fmla="*/ 165893 w 331788"/>
                <a:gd name="connsiteY43" fmla="*/ 165652 h 328613"/>
                <a:gd name="connsiteX44" fmla="*/ 193021 w 331788"/>
                <a:gd name="connsiteY44" fmla="*/ 91502 h 328613"/>
                <a:gd name="connsiteX45" fmla="*/ 196897 w 331788"/>
                <a:gd name="connsiteY45" fmla="*/ 90201 h 328613"/>
                <a:gd name="connsiteX46" fmla="*/ 208523 w 331788"/>
                <a:gd name="connsiteY46" fmla="*/ 92802 h 328613"/>
                <a:gd name="connsiteX47" fmla="*/ 231775 w 331788"/>
                <a:gd name="connsiteY47" fmla="*/ 125325 h 328613"/>
                <a:gd name="connsiteX48" fmla="*/ 231775 w 331788"/>
                <a:gd name="connsiteY48" fmla="*/ 176059 h 328613"/>
                <a:gd name="connsiteX49" fmla="*/ 226608 w 331788"/>
                <a:gd name="connsiteY49" fmla="*/ 182563 h 328613"/>
                <a:gd name="connsiteX50" fmla="*/ 105179 w 331788"/>
                <a:gd name="connsiteY50" fmla="*/ 182563 h 328613"/>
                <a:gd name="connsiteX51" fmla="*/ 100012 w 331788"/>
                <a:gd name="connsiteY51" fmla="*/ 176059 h 328613"/>
                <a:gd name="connsiteX52" fmla="*/ 100012 w 331788"/>
                <a:gd name="connsiteY52" fmla="*/ 125325 h 328613"/>
                <a:gd name="connsiteX53" fmla="*/ 123264 w 331788"/>
                <a:gd name="connsiteY53" fmla="*/ 92802 h 328613"/>
                <a:gd name="connsiteX54" fmla="*/ 134890 w 331788"/>
                <a:gd name="connsiteY54" fmla="*/ 90201 h 328613"/>
                <a:gd name="connsiteX55" fmla="*/ 136182 w 331788"/>
                <a:gd name="connsiteY55" fmla="*/ 88900 h 328613"/>
                <a:gd name="connsiteX56" fmla="*/ 292100 w 331788"/>
                <a:gd name="connsiteY56" fmla="*/ 19050 h 328613"/>
                <a:gd name="connsiteX57" fmla="*/ 331788 w 331788"/>
                <a:gd name="connsiteY57" fmla="*/ 58738 h 328613"/>
                <a:gd name="connsiteX58" fmla="*/ 292100 w 331788"/>
                <a:gd name="connsiteY58" fmla="*/ 98426 h 328613"/>
                <a:gd name="connsiteX59" fmla="*/ 252412 w 331788"/>
                <a:gd name="connsiteY59" fmla="*/ 58738 h 328613"/>
                <a:gd name="connsiteX60" fmla="*/ 292100 w 331788"/>
                <a:gd name="connsiteY60" fmla="*/ 19050 h 328613"/>
                <a:gd name="connsiteX61" fmla="*/ 39688 w 331788"/>
                <a:gd name="connsiteY61" fmla="*/ 19050 h 328613"/>
                <a:gd name="connsiteX62" fmla="*/ 79376 w 331788"/>
                <a:gd name="connsiteY62" fmla="*/ 58738 h 328613"/>
                <a:gd name="connsiteX63" fmla="*/ 39688 w 331788"/>
                <a:gd name="connsiteY63" fmla="*/ 98426 h 328613"/>
                <a:gd name="connsiteX64" fmla="*/ 0 w 331788"/>
                <a:gd name="connsiteY64" fmla="*/ 58738 h 328613"/>
                <a:gd name="connsiteX65" fmla="*/ 39688 w 331788"/>
                <a:gd name="connsiteY65" fmla="*/ 19050 h 328613"/>
                <a:gd name="connsiteX66" fmla="*/ 165894 w 331788"/>
                <a:gd name="connsiteY66" fmla="*/ 0 h 328613"/>
                <a:gd name="connsiteX67" fmla="*/ 204788 w 331788"/>
                <a:gd name="connsiteY67" fmla="*/ 39688 h 328613"/>
                <a:gd name="connsiteX68" fmla="*/ 165894 w 331788"/>
                <a:gd name="connsiteY68" fmla="*/ 79376 h 328613"/>
                <a:gd name="connsiteX69" fmla="*/ 127000 w 331788"/>
                <a:gd name="connsiteY69" fmla="*/ 39688 h 328613"/>
                <a:gd name="connsiteX70" fmla="*/ 165894 w 331788"/>
                <a:gd name="connsiteY70" fmla="*/ 0 h 328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331788" h="328613">
                  <a:moveTo>
                    <a:pt x="292147" y="109538"/>
                  </a:moveTo>
                  <a:cubicBezTo>
                    <a:pt x="311524" y="109538"/>
                    <a:pt x="327025" y="126291"/>
                    <a:pt x="327025" y="145621"/>
                  </a:cubicBezTo>
                  <a:cubicBezTo>
                    <a:pt x="327025" y="145621"/>
                    <a:pt x="327025" y="145621"/>
                    <a:pt x="327025" y="229385"/>
                  </a:cubicBezTo>
                  <a:cubicBezTo>
                    <a:pt x="327025" y="248715"/>
                    <a:pt x="311524" y="264179"/>
                    <a:pt x="293438" y="264179"/>
                  </a:cubicBezTo>
                  <a:cubicBezTo>
                    <a:pt x="293438" y="264179"/>
                    <a:pt x="293438" y="264179"/>
                    <a:pt x="252101" y="264179"/>
                  </a:cubicBezTo>
                  <a:cubicBezTo>
                    <a:pt x="252101" y="264179"/>
                    <a:pt x="252101" y="264179"/>
                    <a:pt x="252101" y="319593"/>
                  </a:cubicBezTo>
                  <a:cubicBezTo>
                    <a:pt x="252101" y="324747"/>
                    <a:pt x="248226" y="328613"/>
                    <a:pt x="243059" y="328613"/>
                  </a:cubicBezTo>
                  <a:cubicBezTo>
                    <a:pt x="243059" y="328613"/>
                    <a:pt x="243059" y="328613"/>
                    <a:pt x="205596" y="328613"/>
                  </a:cubicBezTo>
                  <a:cubicBezTo>
                    <a:pt x="199138" y="328613"/>
                    <a:pt x="195262" y="324747"/>
                    <a:pt x="195262" y="319593"/>
                  </a:cubicBezTo>
                  <a:cubicBezTo>
                    <a:pt x="195262" y="319593"/>
                    <a:pt x="195262" y="319593"/>
                    <a:pt x="195262" y="235829"/>
                  </a:cubicBezTo>
                  <a:cubicBezTo>
                    <a:pt x="195262" y="220364"/>
                    <a:pt x="208180" y="207478"/>
                    <a:pt x="224973" y="207478"/>
                  </a:cubicBezTo>
                  <a:cubicBezTo>
                    <a:pt x="224973" y="207478"/>
                    <a:pt x="224973" y="207478"/>
                    <a:pt x="255976" y="207478"/>
                  </a:cubicBezTo>
                  <a:cubicBezTo>
                    <a:pt x="255976" y="207478"/>
                    <a:pt x="255976" y="207478"/>
                    <a:pt x="255976" y="145621"/>
                  </a:cubicBezTo>
                  <a:cubicBezTo>
                    <a:pt x="255976" y="126291"/>
                    <a:pt x="271478" y="109538"/>
                    <a:pt x="292147" y="109538"/>
                  </a:cubicBezTo>
                  <a:close/>
                  <a:moveTo>
                    <a:pt x="38473" y="109538"/>
                  </a:moveTo>
                  <a:cubicBezTo>
                    <a:pt x="59391" y="109538"/>
                    <a:pt x="75079" y="126291"/>
                    <a:pt x="75079" y="145621"/>
                  </a:cubicBezTo>
                  <a:cubicBezTo>
                    <a:pt x="75079" y="145621"/>
                    <a:pt x="75079" y="145621"/>
                    <a:pt x="75079" y="207478"/>
                  </a:cubicBezTo>
                  <a:cubicBezTo>
                    <a:pt x="75079" y="207478"/>
                    <a:pt x="75079" y="207478"/>
                    <a:pt x="106456" y="207478"/>
                  </a:cubicBezTo>
                  <a:cubicBezTo>
                    <a:pt x="123451" y="207478"/>
                    <a:pt x="136525" y="220364"/>
                    <a:pt x="136525" y="235829"/>
                  </a:cubicBezTo>
                  <a:cubicBezTo>
                    <a:pt x="136525" y="235829"/>
                    <a:pt x="136525" y="235829"/>
                    <a:pt x="136525" y="319593"/>
                  </a:cubicBezTo>
                  <a:cubicBezTo>
                    <a:pt x="136525" y="324747"/>
                    <a:pt x="132603" y="328613"/>
                    <a:pt x="126066" y="328613"/>
                  </a:cubicBezTo>
                  <a:cubicBezTo>
                    <a:pt x="126066" y="328613"/>
                    <a:pt x="126066" y="328613"/>
                    <a:pt x="88153" y="328613"/>
                  </a:cubicBezTo>
                  <a:cubicBezTo>
                    <a:pt x="82923" y="328613"/>
                    <a:pt x="79001" y="324747"/>
                    <a:pt x="79001" y="319593"/>
                  </a:cubicBezTo>
                  <a:cubicBezTo>
                    <a:pt x="79001" y="319593"/>
                    <a:pt x="79001" y="319593"/>
                    <a:pt x="79001" y="264179"/>
                  </a:cubicBezTo>
                  <a:cubicBezTo>
                    <a:pt x="79001" y="264179"/>
                    <a:pt x="79001" y="264179"/>
                    <a:pt x="37166" y="264179"/>
                  </a:cubicBezTo>
                  <a:cubicBezTo>
                    <a:pt x="18863" y="264179"/>
                    <a:pt x="3175" y="248715"/>
                    <a:pt x="3175" y="229385"/>
                  </a:cubicBezTo>
                  <a:cubicBezTo>
                    <a:pt x="3175" y="229385"/>
                    <a:pt x="3175" y="229385"/>
                    <a:pt x="3175" y="145621"/>
                  </a:cubicBezTo>
                  <a:cubicBezTo>
                    <a:pt x="3175" y="126291"/>
                    <a:pt x="18863" y="109538"/>
                    <a:pt x="38473" y="109538"/>
                  </a:cubicBezTo>
                  <a:close/>
                  <a:moveTo>
                    <a:pt x="160734" y="88900"/>
                  </a:moveTo>
                  <a:cubicBezTo>
                    <a:pt x="160734" y="88900"/>
                    <a:pt x="160734" y="88900"/>
                    <a:pt x="171053" y="88900"/>
                  </a:cubicBezTo>
                  <a:cubicBezTo>
                    <a:pt x="172343" y="88900"/>
                    <a:pt x="173633" y="90195"/>
                    <a:pt x="173633" y="90195"/>
                  </a:cubicBezTo>
                  <a:cubicBezTo>
                    <a:pt x="174923" y="92785"/>
                    <a:pt x="176213" y="94080"/>
                    <a:pt x="174923" y="95375"/>
                  </a:cubicBezTo>
                  <a:cubicBezTo>
                    <a:pt x="174923" y="95375"/>
                    <a:pt x="174923" y="95375"/>
                    <a:pt x="169763" y="103146"/>
                  </a:cubicBezTo>
                  <a:cubicBezTo>
                    <a:pt x="169763" y="103146"/>
                    <a:pt x="169763" y="103146"/>
                    <a:pt x="172343" y="123867"/>
                  </a:cubicBezTo>
                  <a:cubicBezTo>
                    <a:pt x="172343" y="123867"/>
                    <a:pt x="172343" y="123867"/>
                    <a:pt x="167184" y="136818"/>
                  </a:cubicBezTo>
                  <a:cubicBezTo>
                    <a:pt x="167184" y="138113"/>
                    <a:pt x="164604" y="138113"/>
                    <a:pt x="164604" y="136818"/>
                  </a:cubicBezTo>
                  <a:cubicBezTo>
                    <a:pt x="164604" y="136818"/>
                    <a:pt x="164604" y="136818"/>
                    <a:pt x="159444" y="123867"/>
                  </a:cubicBezTo>
                  <a:cubicBezTo>
                    <a:pt x="159444" y="123867"/>
                    <a:pt x="159444" y="123867"/>
                    <a:pt x="162024" y="103146"/>
                  </a:cubicBezTo>
                  <a:cubicBezTo>
                    <a:pt x="162024" y="103146"/>
                    <a:pt x="162024" y="103146"/>
                    <a:pt x="156865" y="95375"/>
                  </a:cubicBezTo>
                  <a:cubicBezTo>
                    <a:pt x="155575" y="94080"/>
                    <a:pt x="156865" y="92785"/>
                    <a:pt x="158155" y="90195"/>
                  </a:cubicBezTo>
                  <a:cubicBezTo>
                    <a:pt x="158155" y="90195"/>
                    <a:pt x="159444" y="88900"/>
                    <a:pt x="160734" y="88900"/>
                  </a:cubicBezTo>
                  <a:close/>
                  <a:moveTo>
                    <a:pt x="136182" y="88900"/>
                  </a:moveTo>
                  <a:cubicBezTo>
                    <a:pt x="137474" y="88900"/>
                    <a:pt x="138766" y="90201"/>
                    <a:pt x="138766" y="91502"/>
                  </a:cubicBezTo>
                  <a:cubicBezTo>
                    <a:pt x="138766" y="91502"/>
                    <a:pt x="138766" y="91502"/>
                    <a:pt x="165893" y="165652"/>
                  </a:cubicBezTo>
                  <a:cubicBezTo>
                    <a:pt x="165893" y="165652"/>
                    <a:pt x="165893" y="165652"/>
                    <a:pt x="193021" y="91502"/>
                  </a:cubicBezTo>
                  <a:cubicBezTo>
                    <a:pt x="193021" y="90201"/>
                    <a:pt x="195605" y="88900"/>
                    <a:pt x="196897" y="90201"/>
                  </a:cubicBezTo>
                  <a:cubicBezTo>
                    <a:pt x="196897" y="90201"/>
                    <a:pt x="196897" y="90201"/>
                    <a:pt x="208523" y="92802"/>
                  </a:cubicBezTo>
                  <a:cubicBezTo>
                    <a:pt x="222733" y="98006"/>
                    <a:pt x="231775" y="111015"/>
                    <a:pt x="231775" y="125325"/>
                  </a:cubicBezTo>
                  <a:cubicBezTo>
                    <a:pt x="231775" y="125325"/>
                    <a:pt x="231775" y="125325"/>
                    <a:pt x="231775" y="176059"/>
                  </a:cubicBezTo>
                  <a:cubicBezTo>
                    <a:pt x="231775" y="179961"/>
                    <a:pt x="229192" y="182563"/>
                    <a:pt x="226608" y="182563"/>
                  </a:cubicBezTo>
                  <a:cubicBezTo>
                    <a:pt x="226608" y="182563"/>
                    <a:pt x="226608" y="182563"/>
                    <a:pt x="105179" y="182563"/>
                  </a:cubicBezTo>
                  <a:cubicBezTo>
                    <a:pt x="102595" y="182563"/>
                    <a:pt x="100012" y="179961"/>
                    <a:pt x="100012" y="176059"/>
                  </a:cubicBezTo>
                  <a:cubicBezTo>
                    <a:pt x="100012" y="176059"/>
                    <a:pt x="100012" y="176059"/>
                    <a:pt x="100012" y="125325"/>
                  </a:cubicBezTo>
                  <a:cubicBezTo>
                    <a:pt x="100012" y="111015"/>
                    <a:pt x="109054" y="98006"/>
                    <a:pt x="123264" y="92802"/>
                  </a:cubicBezTo>
                  <a:cubicBezTo>
                    <a:pt x="123264" y="92802"/>
                    <a:pt x="123264" y="92802"/>
                    <a:pt x="134890" y="90201"/>
                  </a:cubicBezTo>
                  <a:cubicBezTo>
                    <a:pt x="134890" y="88900"/>
                    <a:pt x="134890" y="88900"/>
                    <a:pt x="136182" y="88900"/>
                  </a:cubicBezTo>
                  <a:close/>
                  <a:moveTo>
                    <a:pt x="292100" y="19050"/>
                  </a:moveTo>
                  <a:cubicBezTo>
                    <a:pt x="314019" y="19050"/>
                    <a:pt x="331788" y="36819"/>
                    <a:pt x="331788" y="58738"/>
                  </a:cubicBezTo>
                  <a:cubicBezTo>
                    <a:pt x="331788" y="80657"/>
                    <a:pt x="314019" y="98426"/>
                    <a:pt x="292100" y="98426"/>
                  </a:cubicBezTo>
                  <a:cubicBezTo>
                    <a:pt x="270181" y="98426"/>
                    <a:pt x="252412" y="80657"/>
                    <a:pt x="252412" y="58738"/>
                  </a:cubicBezTo>
                  <a:cubicBezTo>
                    <a:pt x="252412" y="36819"/>
                    <a:pt x="270181" y="19050"/>
                    <a:pt x="292100" y="19050"/>
                  </a:cubicBezTo>
                  <a:close/>
                  <a:moveTo>
                    <a:pt x="39688" y="19050"/>
                  </a:moveTo>
                  <a:cubicBezTo>
                    <a:pt x="61607" y="19050"/>
                    <a:pt x="79376" y="36819"/>
                    <a:pt x="79376" y="58738"/>
                  </a:cubicBezTo>
                  <a:cubicBezTo>
                    <a:pt x="79376" y="80657"/>
                    <a:pt x="61607" y="98426"/>
                    <a:pt x="39688" y="98426"/>
                  </a:cubicBezTo>
                  <a:cubicBezTo>
                    <a:pt x="17769" y="98426"/>
                    <a:pt x="0" y="80657"/>
                    <a:pt x="0" y="58738"/>
                  </a:cubicBezTo>
                  <a:cubicBezTo>
                    <a:pt x="0" y="36819"/>
                    <a:pt x="17769" y="19050"/>
                    <a:pt x="39688" y="19050"/>
                  </a:cubicBezTo>
                  <a:close/>
                  <a:moveTo>
                    <a:pt x="165894" y="0"/>
                  </a:moveTo>
                  <a:cubicBezTo>
                    <a:pt x="187375" y="0"/>
                    <a:pt x="204788" y="17769"/>
                    <a:pt x="204788" y="39688"/>
                  </a:cubicBezTo>
                  <a:cubicBezTo>
                    <a:pt x="204788" y="61607"/>
                    <a:pt x="187375" y="79376"/>
                    <a:pt x="165894" y="79376"/>
                  </a:cubicBezTo>
                  <a:cubicBezTo>
                    <a:pt x="144413" y="79376"/>
                    <a:pt x="127000" y="61607"/>
                    <a:pt x="127000" y="39688"/>
                  </a:cubicBezTo>
                  <a:cubicBezTo>
                    <a:pt x="127000" y="17769"/>
                    <a:pt x="144413" y="0"/>
                    <a:pt x="16589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350">
                <a:cs typeface="+mn-ea"/>
              </a:endParaRPr>
            </a:p>
          </p:txBody>
        </p:sp>
      </p:grpSp>
      <p:grpSp>
        <p:nvGrpSpPr>
          <p:cNvPr id="49" name="组合 10"/>
          <p:cNvGrpSpPr/>
          <p:nvPr/>
        </p:nvGrpSpPr>
        <p:grpSpPr>
          <a:xfrm>
            <a:off x="4688419" y="3131770"/>
            <a:ext cx="915761" cy="915761"/>
            <a:chOff x="5257800" y="1619250"/>
            <a:chExt cx="1676400" cy="1676400"/>
          </a:xfrm>
        </p:grpSpPr>
        <p:sp>
          <p:nvSpPr>
            <p:cNvPr id="50" name="椭圆 49"/>
            <p:cNvSpPr/>
            <p:nvPr/>
          </p:nvSpPr>
          <p:spPr>
            <a:xfrm>
              <a:off x="5257800" y="1619250"/>
              <a:ext cx="1676400" cy="1676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350" dirty="0">
                <a:cs typeface="+mn-ea"/>
              </a:endParaRPr>
            </a:p>
          </p:txBody>
        </p:sp>
        <p:sp>
          <p:nvSpPr>
            <p:cNvPr id="51" name="椭圆 24"/>
            <p:cNvSpPr/>
            <p:nvPr/>
          </p:nvSpPr>
          <p:spPr>
            <a:xfrm>
              <a:off x="5657850" y="2132438"/>
              <a:ext cx="876300" cy="650024"/>
            </a:xfrm>
            <a:custGeom>
              <a:avLst/>
              <a:gdLst>
                <a:gd name="connsiteX0" fmla="*/ 9246 w 338138"/>
                <a:gd name="connsiteY0" fmla="*/ 217487 h 250825"/>
                <a:gd name="connsiteX1" fmla="*/ 328892 w 338138"/>
                <a:gd name="connsiteY1" fmla="*/ 217487 h 250825"/>
                <a:gd name="connsiteX2" fmla="*/ 338138 w 338138"/>
                <a:gd name="connsiteY2" fmla="*/ 226822 h 250825"/>
                <a:gd name="connsiteX3" fmla="*/ 314363 w 338138"/>
                <a:gd name="connsiteY3" fmla="*/ 250825 h 250825"/>
                <a:gd name="connsiteX4" fmla="*/ 23775 w 338138"/>
                <a:gd name="connsiteY4" fmla="*/ 250825 h 250825"/>
                <a:gd name="connsiteX5" fmla="*/ 0 w 338138"/>
                <a:gd name="connsiteY5" fmla="*/ 226822 h 250825"/>
                <a:gd name="connsiteX6" fmla="*/ 9246 w 338138"/>
                <a:gd name="connsiteY6" fmla="*/ 217487 h 250825"/>
                <a:gd name="connsiteX7" fmla="*/ 100182 w 338138"/>
                <a:gd name="connsiteY7" fmla="*/ 100012 h 250825"/>
                <a:gd name="connsiteX8" fmla="*/ 123655 w 338138"/>
                <a:gd name="connsiteY8" fmla="*/ 100012 h 250825"/>
                <a:gd name="connsiteX9" fmla="*/ 130175 w 338138"/>
                <a:gd name="connsiteY9" fmla="*/ 106705 h 250825"/>
                <a:gd name="connsiteX10" fmla="*/ 130175 w 338138"/>
                <a:gd name="connsiteY10" fmla="*/ 161583 h 250825"/>
                <a:gd name="connsiteX11" fmla="*/ 123655 w 338138"/>
                <a:gd name="connsiteY11" fmla="*/ 168275 h 250825"/>
                <a:gd name="connsiteX12" fmla="*/ 100182 w 338138"/>
                <a:gd name="connsiteY12" fmla="*/ 168275 h 250825"/>
                <a:gd name="connsiteX13" fmla="*/ 93662 w 338138"/>
                <a:gd name="connsiteY13" fmla="*/ 161583 h 250825"/>
                <a:gd name="connsiteX14" fmla="*/ 93662 w 338138"/>
                <a:gd name="connsiteY14" fmla="*/ 106705 h 250825"/>
                <a:gd name="connsiteX15" fmla="*/ 100182 w 338138"/>
                <a:gd name="connsiteY15" fmla="*/ 100012 h 250825"/>
                <a:gd name="connsiteX16" fmla="*/ 157332 w 338138"/>
                <a:gd name="connsiteY16" fmla="*/ 77787 h 250825"/>
                <a:gd name="connsiteX17" fmla="*/ 180805 w 338138"/>
                <a:gd name="connsiteY17" fmla="*/ 77787 h 250825"/>
                <a:gd name="connsiteX18" fmla="*/ 187325 w 338138"/>
                <a:gd name="connsiteY18" fmla="*/ 84441 h 250825"/>
                <a:gd name="connsiteX19" fmla="*/ 187325 w 338138"/>
                <a:gd name="connsiteY19" fmla="*/ 161622 h 250825"/>
                <a:gd name="connsiteX20" fmla="*/ 180805 w 338138"/>
                <a:gd name="connsiteY20" fmla="*/ 168275 h 250825"/>
                <a:gd name="connsiteX21" fmla="*/ 157332 w 338138"/>
                <a:gd name="connsiteY21" fmla="*/ 168275 h 250825"/>
                <a:gd name="connsiteX22" fmla="*/ 150812 w 338138"/>
                <a:gd name="connsiteY22" fmla="*/ 161622 h 250825"/>
                <a:gd name="connsiteX23" fmla="*/ 150812 w 338138"/>
                <a:gd name="connsiteY23" fmla="*/ 84441 h 250825"/>
                <a:gd name="connsiteX24" fmla="*/ 157332 w 338138"/>
                <a:gd name="connsiteY24" fmla="*/ 77787 h 250825"/>
                <a:gd name="connsiteX25" fmla="*/ 216070 w 338138"/>
                <a:gd name="connsiteY25" fmla="*/ 49212 h 250825"/>
                <a:gd name="connsiteX26" fmla="*/ 239543 w 338138"/>
                <a:gd name="connsiteY26" fmla="*/ 49212 h 250825"/>
                <a:gd name="connsiteX27" fmla="*/ 246063 w 338138"/>
                <a:gd name="connsiteY27" fmla="*/ 55827 h 250825"/>
                <a:gd name="connsiteX28" fmla="*/ 246063 w 338138"/>
                <a:gd name="connsiteY28" fmla="*/ 161661 h 250825"/>
                <a:gd name="connsiteX29" fmla="*/ 239543 w 338138"/>
                <a:gd name="connsiteY29" fmla="*/ 168275 h 250825"/>
                <a:gd name="connsiteX30" fmla="*/ 216070 w 338138"/>
                <a:gd name="connsiteY30" fmla="*/ 168275 h 250825"/>
                <a:gd name="connsiteX31" fmla="*/ 209550 w 338138"/>
                <a:gd name="connsiteY31" fmla="*/ 161661 h 250825"/>
                <a:gd name="connsiteX32" fmla="*/ 209550 w 338138"/>
                <a:gd name="connsiteY32" fmla="*/ 55827 h 250825"/>
                <a:gd name="connsiteX33" fmla="*/ 216070 w 338138"/>
                <a:gd name="connsiteY33" fmla="*/ 49212 h 250825"/>
                <a:gd name="connsiteX34" fmla="*/ 53428 w 338138"/>
                <a:gd name="connsiteY34" fmla="*/ 22225 h 250825"/>
                <a:gd name="connsiteX35" fmla="*/ 50800 w 338138"/>
                <a:gd name="connsiteY35" fmla="*/ 24858 h 250825"/>
                <a:gd name="connsiteX36" fmla="*/ 50800 w 338138"/>
                <a:gd name="connsiteY36" fmla="*/ 182834 h 250825"/>
                <a:gd name="connsiteX37" fmla="*/ 53428 w 338138"/>
                <a:gd name="connsiteY37" fmla="*/ 184150 h 250825"/>
                <a:gd name="connsiteX38" fmla="*/ 284710 w 338138"/>
                <a:gd name="connsiteY38" fmla="*/ 184150 h 250825"/>
                <a:gd name="connsiteX39" fmla="*/ 287338 w 338138"/>
                <a:gd name="connsiteY39" fmla="*/ 182834 h 250825"/>
                <a:gd name="connsiteX40" fmla="*/ 287338 w 338138"/>
                <a:gd name="connsiteY40" fmla="*/ 24858 h 250825"/>
                <a:gd name="connsiteX41" fmla="*/ 284710 w 338138"/>
                <a:gd name="connsiteY41" fmla="*/ 22225 h 250825"/>
                <a:gd name="connsiteX42" fmla="*/ 53428 w 338138"/>
                <a:gd name="connsiteY42" fmla="*/ 22225 h 250825"/>
                <a:gd name="connsiteX43" fmla="*/ 53663 w 338138"/>
                <a:gd name="connsiteY43" fmla="*/ 0 h 250825"/>
                <a:gd name="connsiteX44" fmla="*/ 286062 w 338138"/>
                <a:gd name="connsiteY44" fmla="*/ 0 h 250825"/>
                <a:gd name="connsiteX45" fmla="*/ 311150 w 338138"/>
                <a:gd name="connsiteY45" fmla="*/ 25008 h 250825"/>
                <a:gd name="connsiteX46" fmla="*/ 311150 w 338138"/>
                <a:gd name="connsiteY46" fmla="*/ 182955 h 250825"/>
                <a:gd name="connsiteX47" fmla="*/ 286062 w 338138"/>
                <a:gd name="connsiteY47" fmla="*/ 207963 h 250825"/>
                <a:gd name="connsiteX48" fmla="*/ 53663 w 338138"/>
                <a:gd name="connsiteY48" fmla="*/ 207963 h 250825"/>
                <a:gd name="connsiteX49" fmla="*/ 28575 w 338138"/>
                <a:gd name="connsiteY49" fmla="*/ 182955 h 250825"/>
                <a:gd name="connsiteX50" fmla="*/ 28575 w 338138"/>
                <a:gd name="connsiteY50" fmla="*/ 25008 h 250825"/>
                <a:gd name="connsiteX51" fmla="*/ 53663 w 338138"/>
                <a:gd name="connsiteY51" fmla="*/ 0 h 250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338138" h="250825">
                  <a:moveTo>
                    <a:pt x="9246" y="217487"/>
                  </a:moveTo>
                  <a:cubicBezTo>
                    <a:pt x="9246" y="217487"/>
                    <a:pt x="9246" y="217487"/>
                    <a:pt x="328892" y="217487"/>
                  </a:cubicBezTo>
                  <a:cubicBezTo>
                    <a:pt x="334176" y="217487"/>
                    <a:pt x="338138" y="221488"/>
                    <a:pt x="338138" y="226822"/>
                  </a:cubicBezTo>
                  <a:cubicBezTo>
                    <a:pt x="338138" y="240157"/>
                    <a:pt x="327571" y="250825"/>
                    <a:pt x="314363" y="250825"/>
                  </a:cubicBezTo>
                  <a:cubicBezTo>
                    <a:pt x="314363" y="250825"/>
                    <a:pt x="314363" y="250825"/>
                    <a:pt x="23775" y="250825"/>
                  </a:cubicBezTo>
                  <a:cubicBezTo>
                    <a:pt x="10567" y="250825"/>
                    <a:pt x="0" y="240157"/>
                    <a:pt x="0" y="226822"/>
                  </a:cubicBezTo>
                  <a:cubicBezTo>
                    <a:pt x="0" y="221488"/>
                    <a:pt x="3962" y="217487"/>
                    <a:pt x="9246" y="217487"/>
                  </a:cubicBezTo>
                  <a:close/>
                  <a:moveTo>
                    <a:pt x="100182" y="100012"/>
                  </a:moveTo>
                  <a:cubicBezTo>
                    <a:pt x="100182" y="100012"/>
                    <a:pt x="100182" y="100012"/>
                    <a:pt x="123655" y="100012"/>
                  </a:cubicBezTo>
                  <a:cubicBezTo>
                    <a:pt x="127567" y="100012"/>
                    <a:pt x="130175" y="102689"/>
                    <a:pt x="130175" y="106705"/>
                  </a:cubicBezTo>
                  <a:cubicBezTo>
                    <a:pt x="130175" y="106705"/>
                    <a:pt x="130175" y="106705"/>
                    <a:pt x="130175" y="161583"/>
                  </a:cubicBezTo>
                  <a:cubicBezTo>
                    <a:pt x="130175" y="165598"/>
                    <a:pt x="127567" y="168275"/>
                    <a:pt x="123655" y="168275"/>
                  </a:cubicBezTo>
                  <a:cubicBezTo>
                    <a:pt x="123655" y="168275"/>
                    <a:pt x="123655" y="168275"/>
                    <a:pt x="100182" y="168275"/>
                  </a:cubicBezTo>
                  <a:cubicBezTo>
                    <a:pt x="96270" y="168275"/>
                    <a:pt x="93662" y="165598"/>
                    <a:pt x="93662" y="161583"/>
                  </a:cubicBezTo>
                  <a:cubicBezTo>
                    <a:pt x="93662" y="161583"/>
                    <a:pt x="93662" y="161583"/>
                    <a:pt x="93662" y="106705"/>
                  </a:cubicBezTo>
                  <a:cubicBezTo>
                    <a:pt x="93662" y="102689"/>
                    <a:pt x="96270" y="100012"/>
                    <a:pt x="100182" y="100012"/>
                  </a:cubicBezTo>
                  <a:close/>
                  <a:moveTo>
                    <a:pt x="157332" y="77787"/>
                  </a:moveTo>
                  <a:cubicBezTo>
                    <a:pt x="157332" y="77787"/>
                    <a:pt x="157332" y="77787"/>
                    <a:pt x="180805" y="77787"/>
                  </a:cubicBezTo>
                  <a:cubicBezTo>
                    <a:pt x="184717" y="77787"/>
                    <a:pt x="187325" y="81779"/>
                    <a:pt x="187325" y="84441"/>
                  </a:cubicBezTo>
                  <a:cubicBezTo>
                    <a:pt x="187325" y="84441"/>
                    <a:pt x="187325" y="84441"/>
                    <a:pt x="187325" y="161622"/>
                  </a:cubicBezTo>
                  <a:cubicBezTo>
                    <a:pt x="187325" y="165614"/>
                    <a:pt x="184717" y="168275"/>
                    <a:pt x="180805" y="168275"/>
                  </a:cubicBezTo>
                  <a:cubicBezTo>
                    <a:pt x="180805" y="168275"/>
                    <a:pt x="180805" y="168275"/>
                    <a:pt x="157332" y="168275"/>
                  </a:cubicBezTo>
                  <a:cubicBezTo>
                    <a:pt x="153420" y="168275"/>
                    <a:pt x="150812" y="165614"/>
                    <a:pt x="150812" y="161622"/>
                  </a:cubicBezTo>
                  <a:cubicBezTo>
                    <a:pt x="150812" y="161622"/>
                    <a:pt x="150812" y="161622"/>
                    <a:pt x="150812" y="84441"/>
                  </a:cubicBezTo>
                  <a:cubicBezTo>
                    <a:pt x="150812" y="81779"/>
                    <a:pt x="153420" y="77787"/>
                    <a:pt x="157332" y="77787"/>
                  </a:cubicBezTo>
                  <a:close/>
                  <a:moveTo>
                    <a:pt x="216070" y="49212"/>
                  </a:moveTo>
                  <a:cubicBezTo>
                    <a:pt x="216070" y="49212"/>
                    <a:pt x="216070" y="49212"/>
                    <a:pt x="239543" y="49212"/>
                  </a:cubicBezTo>
                  <a:cubicBezTo>
                    <a:pt x="243455" y="49212"/>
                    <a:pt x="246063" y="51858"/>
                    <a:pt x="246063" y="55827"/>
                  </a:cubicBezTo>
                  <a:cubicBezTo>
                    <a:pt x="246063" y="55827"/>
                    <a:pt x="246063" y="55827"/>
                    <a:pt x="246063" y="161661"/>
                  </a:cubicBezTo>
                  <a:cubicBezTo>
                    <a:pt x="246063" y="165629"/>
                    <a:pt x="243455" y="168275"/>
                    <a:pt x="239543" y="168275"/>
                  </a:cubicBezTo>
                  <a:cubicBezTo>
                    <a:pt x="239543" y="168275"/>
                    <a:pt x="239543" y="168275"/>
                    <a:pt x="216070" y="168275"/>
                  </a:cubicBezTo>
                  <a:cubicBezTo>
                    <a:pt x="212158" y="168275"/>
                    <a:pt x="209550" y="165629"/>
                    <a:pt x="209550" y="161661"/>
                  </a:cubicBezTo>
                  <a:cubicBezTo>
                    <a:pt x="209550" y="161661"/>
                    <a:pt x="209550" y="161661"/>
                    <a:pt x="209550" y="55827"/>
                  </a:cubicBezTo>
                  <a:cubicBezTo>
                    <a:pt x="209550" y="51858"/>
                    <a:pt x="212158" y="49212"/>
                    <a:pt x="216070" y="49212"/>
                  </a:cubicBezTo>
                  <a:close/>
                  <a:moveTo>
                    <a:pt x="53428" y="22225"/>
                  </a:moveTo>
                  <a:cubicBezTo>
                    <a:pt x="52114" y="22225"/>
                    <a:pt x="50800" y="23541"/>
                    <a:pt x="50800" y="24858"/>
                  </a:cubicBezTo>
                  <a:lnTo>
                    <a:pt x="50800" y="182834"/>
                  </a:lnTo>
                  <a:cubicBezTo>
                    <a:pt x="50800" y="184150"/>
                    <a:pt x="52114" y="184150"/>
                    <a:pt x="53428" y="184150"/>
                  </a:cubicBezTo>
                  <a:cubicBezTo>
                    <a:pt x="53428" y="184150"/>
                    <a:pt x="53428" y="184150"/>
                    <a:pt x="284710" y="184150"/>
                  </a:cubicBezTo>
                  <a:cubicBezTo>
                    <a:pt x="286024" y="184150"/>
                    <a:pt x="287338" y="184150"/>
                    <a:pt x="287338" y="182834"/>
                  </a:cubicBezTo>
                  <a:cubicBezTo>
                    <a:pt x="287338" y="182834"/>
                    <a:pt x="287338" y="182834"/>
                    <a:pt x="287338" y="24858"/>
                  </a:cubicBezTo>
                  <a:cubicBezTo>
                    <a:pt x="287338" y="23541"/>
                    <a:pt x="286024" y="22225"/>
                    <a:pt x="284710" y="22225"/>
                  </a:cubicBezTo>
                  <a:cubicBezTo>
                    <a:pt x="284710" y="22225"/>
                    <a:pt x="284710" y="22225"/>
                    <a:pt x="53428" y="22225"/>
                  </a:cubicBezTo>
                  <a:close/>
                  <a:moveTo>
                    <a:pt x="53663" y="0"/>
                  </a:moveTo>
                  <a:cubicBezTo>
                    <a:pt x="53663" y="0"/>
                    <a:pt x="53663" y="0"/>
                    <a:pt x="286062" y="0"/>
                  </a:cubicBezTo>
                  <a:cubicBezTo>
                    <a:pt x="300587" y="0"/>
                    <a:pt x="311150" y="10530"/>
                    <a:pt x="311150" y="25008"/>
                  </a:cubicBezTo>
                  <a:cubicBezTo>
                    <a:pt x="311150" y="25008"/>
                    <a:pt x="311150" y="25008"/>
                    <a:pt x="311150" y="182955"/>
                  </a:cubicBezTo>
                  <a:cubicBezTo>
                    <a:pt x="311150" y="196117"/>
                    <a:pt x="300587" y="207963"/>
                    <a:pt x="286062" y="207963"/>
                  </a:cubicBezTo>
                  <a:cubicBezTo>
                    <a:pt x="286062" y="207963"/>
                    <a:pt x="286062" y="207963"/>
                    <a:pt x="53663" y="207963"/>
                  </a:cubicBezTo>
                  <a:cubicBezTo>
                    <a:pt x="39138" y="207963"/>
                    <a:pt x="28575" y="196117"/>
                    <a:pt x="28575" y="182955"/>
                  </a:cubicBezTo>
                  <a:cubicBezTo>
                    <a:pt x="28575" y="182955"/>
                    <a:pt x="28575" y="182955"/>
                    <a:pt x="28575" y="25008"/>
                  </a:cubicBezTo>
                  <a:cubicBezTo>
                    <a:pt x="28575" y="10530"/>
                    <a:pt x="39138" y="0"/>
                    <a:pt x="5366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350">
                <a:cs typeface="+mn-ea"/>
              </a:endParaRPr>
            </a:p>
          </p:txBody>
        </p:sp>
      </p:grpSp>
      <p:grpSp>
        <p:nvGrpSpPr>
          <p:cNvPr id="52" name="组合 13"/>
          <p:cNvGrpSpPr/>
          <p:nvPr/>
        </p:nvGrpSpPr>
        <p:grpSpPr>
          <a:xfrm>
            <a:off x="5684009" y="1821573"/>
            <a:ext cx="2914432" cy="888673"/>
            <a:chOff x="5133155" y="1649255"/>
            <a:chExt cx="3485848" cy="1184896"/>
          </a:xfrm>
        </p:grpSpPr>
        <p:sp>
          <p:nvSpPr>
            <p:cNvPr id="53" name="矩形 52"/>
            <p:cNvSpPr/>
            <p:nvPr/>
          </p:nvSpPr>
          <p:spPr>
            <a:xfrm>
              <a:off x="5133155" y="2001879"/>
              <a:ext cx="3485848" cy="83227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l" defTabSz="680720">
                <a:lnSpc>
                  <a:spcPct val="110000"/>
                </a:lnSpc>
                <a:defRPr/>
              </a:pPr>
              <a:r>
                <a:rPr lang="zh-CN" altLang="en-US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cs typeface="+mn-ea"/>
                  <a:sym typeface="+mn-ea"/>
                </a:rPr>
                <a:t>单击此处输入你的正文，文字是您思想的提炼，为了最终演示发布的良好效果，请尽量言简意赅的阐述观点。</a:t>
              </a:r>
              <a:endParaRPr lang="zh-CN" altLang="en-US" sz="105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</a:endParaRPr>
            </a:p>
          </p:txBody>
        </p:sp>
        <p:sp>
          <p:nvSpPr>
            <p:cNvPr id="54" name="矩形 53"/>
            <p:cNvSpPr/>
            <p:nvPr/>
          </p:nvSpPr>
          <p:spPr>
            <a:xfrm>
              <a:off x="5133155" y="1649255"/>
              <a:ext cx="2241975" cy="42840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3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cs typeface="+mn-ea"/>
                </a:rPr>
                <a:t>标题文字添加</a:t>
              </a:r>
              <a:endParaRPr lang="zh-CN" altLang="en-US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endParaRPr>
            </a:p>
          </p:txBody>
        </p:sp>
      </p:grpSp>
      <p:grpSp>
        <p:nvGrpSpPr>
          <p:cNvPr id="55" name="组合 16"/>
          <p:cNvGrpSpPr/>
          <p:nvPr/>
        </p:nvGrpSpPr>
        <p:grpSpPr>
          <a:xfrm>
            <a:off x="5684009" y="3214945"/>
            <a:ext cx="2914432" cy="888673"/>
            <a:chOff x="5133155" y="1649255"/>
            <a:chExt cx="3485848" cy="1184896"/>
          </a:xfrm>
        </p:grpSpPr>
        <p:sp>
          <p:nvSpPr>
            <p:cNvPr id="56" name="矩形 55"/>
            <p:cNvSpPr/>
            <p:nvPr/>
          </p:nvSpPr>
          <p:spPr>
            <a:xfrm>
              <a:off x="5133155" y="2001879"/>
              <a:ext cx="3485848" cy="832272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l" defTabSz="680720">
                <a:lnSpc>
                  <a:spcPct val="110000"/>
                </a:lnSpc>
                <a:defRPr/>
              </a:pPr>
              <a:r>
                <a:rPr lang="zh-CN" altLang="en-US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cs typeface="+mn-ea"/>
                  <a:sym typeface="+mn-ea"/>
                </a:rPr>
                <a:t>单击此处输入你的正文，文字是您思想的提炼，为了最终演示发布的良好效果，请尽量言简意赅的阐述观点。</a:t>
              </a:r>
              <a:endParaRPr lang="zh-CN" altLang="en-US" sz="1050" dirty="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</a:endParaRPr>
            </a:p>
          </p:txBody>
        </p:sp>
        <p:sp>
          <p:nvSpPr>
            <p:cNvPr id="57" name="矩形 56"/>
            <p:cNvSpPr/>
            <p:nvPr/>
          </p:nvSpPr>
          <p:spPr>
            <a:xfrm>
              <a:off x="5133155" y="1649255"/>
              <a:ext cx="2241975" cy="42840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3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cs typeface="+mn-ea"/>
                </a:rPr>
                <a:t>标题文字添加</a:t>
              </a:r>
              <a:endParaRPr lang="zh-CN" altLang="en-US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41711" y="152821"/>
            <a:ext cx="1877822" cy="3986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990" spc="213" dirty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</a:rPr>
              <a:t>四、研究成果</a:t>
            </a:r>
            <a:endParaRPr lang="zh-CN" altLang="en-US" sz="1990" spc="213" dirty="0">
              <a:solidFill>
                <a:schemeClr val="accent1"/>
              </a:solidFill>
              <a:latin typeface="迷你简菱心" panose="02010609000101010101" pitchFamily="49" charset="-122"/>
              <a:ea typeface="迷你简菱心" panose="0201060900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392762" y="428739"/>
            <a:ext cx="1751239" cy="1347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6" tIns="34289" rIns="68576" bIns="34289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25"/>
          </a:p>
        </p:txBody>
      </p:sp>
      <p:cxnSp>
        <p:nvCxnSpPr>
          <p:cNvPr id="10" name="直接连接符 9"/>
          <p:cNvCxnSpPr/>
          <p:nvPr/>
        </p:nvCxnSpPr>
        <p:spPr>
          <a:xfrm>
            <a:off x="0" y="563442"/>
            <a:ext cx="9144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组合 32"/>
          <p:cNvGrpSpPr/>
          <p:nvPr/>
        </p:nvGrpSpPr>
        <p:grpSpPr>
          <a:xfrm>
            <a:off x="749935" y="1419622"/>
            <a:ext cx="3647687" cy="1296144"/>
            <a:chOff x="872378" y="1886675"/>
            <a:chExt cx="4863582" cy="1728192"/>
          </a:xfrm>
        </p:grpSpPr>
        <p:sp>
          <p:nvSpPr>
            <p:cNvPr id="6" name="矩形 5"/>
            <p:cNvSpPr/>
            <p:nvPr/>
          </p:nvSpPr>
          <p:spPr>
            <a:xfrm>
              <a:off x="872378" y="1886675"/>
              <a:ext cx="4863582" cy="172819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5092195" y="3060870"/>
              <a:ext cx="643765" cy="553997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100" dirty="0">
                  <a:solidFill>
                    <a:schemeClr val="accent1"/>
                  </a:solidFill>
                  <a:latin typeface="Arial" panose="020B0604020202020204" pitchFamily="34" charset="0"/>
                  <a:cs typeface="+mn-ea"/>
                </a:rPr>
                <a:t>01</a:t>
              </a:r>
              <a:endParaRPr lang="zh-CN" altLang="en-US" sz="2100" dirty="0">
                <a:solidFill>
                  <a:schemeClr val="accent1"/>
                </a:solidFill>
                <a:latin typeface="Arial" panose="020B0604020202020204" pitchFamily="34" charset="0"/>
                <a:cs typeface="+mn-ea"/>
              </a:endParaRPr>
            </a:p>
          </p:txBody>
        </p:sp>
        <p:grpSp>
          <p:nvGrpSpPr>
            <p:cNvPr id="11" name="组合 35"/>
            <p:cNvGrpSpPr/>
            <p:nvPr/>
          </p:nvGrpSpPr>
          <p:grpSpPr>
            <a:xfrm>
              <a:off x="1363141" y="2197379"/>
              <a:ext cx="3689756" cy="1013024"/>
              <a:chOff x="5133155" y="1649255"/>
              <a:chExt cx="3689756" cy="1013024"/>
            </a:xfrm>
          </p:grpSpPr>
          <p:sp>
            <p:nvSpPr>
              <p:cNvPr id="12" name="矩形 11"/>
              <p:cNvSpPr/>
              <p:nvPr/>
            </p:nvSpPr>
            <p:spPr>
              <a:xfrm>
                <a:off x="5133155" y="2001879"/>
                <a:ext cx="3689756" cy="660400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1050" dirty="0">
                    <a:solidFill>
                      <a:schemeClr val="bg1"/>
                    </a:solidFill>
                    <a:cs typeface="+mn-ea"/>
                  </a:rPr>
                  <a:t>单击此处输入你的正文，文字是您思想的提炼，为了最终演示发布的良好效果，请尽量言简意赅的阐述观点。</a:t>
                </a:r>
                <a:endParaRPr lang="zh-CN" altLang="en-US" sz="1050" dirty="0">
                  <a:solidFill>
                    <a:schemeClr val="bg1"/>
                  </a:solidFill>
                  <a:cs typeface="+mn-ea"/>
                </a:endParaRPr>
              </a:p>
            </p:txBody>
          </p:sp>
          <p:sp>
            <p:nvSpPr>
              <p:cNvPr id="13" name="矩形 12"/>
              <p:cNvSpPr/>
              <p:nvPr/>
            </p:nvSpPr>
            <p:spPr>
              <a:xfrm>
                <a:off x="5133155" y="1649255"/>
                <a:ext cx="2241975" cy="428408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350" dirty="0">
                    <a:solidFill>
                      <a:schemeClr val="bg1"/>
                    </a:solidFill>
                    <a:latin typeface="+mn-ea"/>
                    <a:cs typeface="+mn-ea"/>
                  </a:rPr>
                  <a:t>标题文字添加</a:t>
                </a:r>
                <a:endParaRPr lang="zh-CN" altLang="en-US" sz="1350" dirty="0">
                  <a:solidFill>
                    <a:schemeClr val="bg1"/>
                  </a:solidFill>
                  <a:latin typeface="+mn-ea"/>
                  <a:cs typeface="+mn-ea"/>
                </a:endParaRPr>
              </a:p>
            </p:txBody>
          </p:sp>
        </p:grpSp>
      </p:grpSp>
      <p:grpSp>
        <p:nvGrpSpPr>
          <p:cNvPr id="14" name="组合 38"/>
          <p:cNvGrpSpPr/>
          <p:nvPr/>
        </p:nvGrpSpPr>
        <p:grpSpPr>
          <a:xfrm>
            <a:off x="1118008" y="2985796"/>
            <a:ext cx="3269370" cy="1174688"/>
            <a:chOff x="1363141" y="3974907"/>
            <a:chExt cx="4359159" cy="1566250"/>
          </a:xfrm>
        </p:grpSpPr>
        <p:sp>
          <p:nvSpPr>
            <p:cNvPr id="15" name="文本框 14"/>
            <p:cNvSpPr txBox="1"/>
            <p:nvPr/>
          </p:nvSpPr>
          <p:spPr>
            <a:xfrm>
              <a:off x="5078535" y="3974907"/>
              <a:ext cx="643765" cy="553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altLang="zh-CN" sz="2100" dirty="0">
                  <a:solidFill>
                    <a:schemeClr val="bg2"/>
                  </a:solidFill>
                  <a:latin typeface="Arial" panose="020B0604020202020204" pitchFamily="34" charset="0"/>
                  <a:cs typeface="+mn-ea"/>
                </a:rPr>
                <a:t>03</a:t>
              </a:r>
              <a:endParaRPr lang="zh-CN" altLang="en-US" sz="2100" dirty="0">
                <a:solidFill>
                  <a:schemeClr val="bg2"/>
                </a:solidFill>
                <a:latin typeface="Arial" panose="020B0604020202020204" pitchFamily="34" charset="0"/>
                <a:cs typeface="+mn-ea"/>
              </a:endParaRPr>
            </a:p>
          </p:txBody>
        </p:sp>
        <p:grpSp>
          <p:nvGrpSpPr>
            <p:cNvPr id="16" name="组合 40"/>
            <p:cNvGrpSpPr/>
            <p:nvPr/>
          </p:nvGrpSpPr>
          <p:grpSpPr>
            <a:xfrm>
              <a:off x="1363141" y="4356260"/>
              <a:ext cx="3689756" cy="1184897"/>
              <a:chOff x="5133155" y="1649255"/>
              <a:chExt cx="3689756" cy="1184897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5133155" y="2001879"/>
                <a:ext cx="3689756" cy="832273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l" defTabSz="680720">
                  <a:lnSpc>
                    <a:spcPct val="110000"/>
                  </a:lnSpc>
                  <a:defRPr/>
                </a:pPr>
                <a:r>
                  <a:rPr lang="zh-CN" altLang="en-US" sz="105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ea"/>
                    <a:cs typeface="+mn-ea"/>
                    <a:sym typeface="+mn-ea"/>
                  </a:rPr>
                  <a:t>单击此处输入你的正文，文字是您思想的提炼，为了最终演示发布的良好效果，请尽量言简意赅的阐述观点。</a:t>
                </a:r>
                <a:endParaRPr lang="zh-CN" altLang="en-US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</a:endParaRPr>
              </a:p>
            </p:txBody>
          </p:sp>
          <p:sp>
            <p:nvSpPr>
              <p:cNvPr id="18" name="矩形 17"/>
              <p:cNvSpPr/>
              <p:nvPr/>
            </p:nvSpPr>
            <p:spPr>
              <a:xfrm>
                <a:off x="5133155" y="1649255"/>
                <a:ext cx="2241974" cy="428408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35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ea"/>
                    <a:cs typeface="+mn-ea"/>
                  </a:rPr>
                  <a:t>标题文字添加</a:t>
                </a:r>
                <a:endParaRPr lang="zh-CN" altLang="en-US" sz="13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cs typeface="+mn-ea"/>
                </a:endParaRPr>
              </a:p>
            </p:txBody>
          </p:sp>
        </p:grpSp>
      </p:grpSp>
      <p:grpSp>
        <p:nvGrpSpPr>
          <p:cNvPr id="19" name="组合 43"/>
          <p:cNvGrpSpPr/>
          <p:nvPr/>
        </p:nvGrpSpPr>
        <p:grpSpPr>
          <a:xfrm>
            <a:off x="4746379" y="2985796"/>
            <a:ext cx="3647687" cy="1296144"/>
            <a:chOff x="6200970" y="3974907"/>
            <a:chExt cx="4863582" cy="1728192"/>
          </a:xfrm>
        </p:grpSpPr>
        <p:sp>
          <p:nvSpPr>
            <p:cNvPr id="20" name="矩形 19"/>
            <p:cNvSpPr/>
            <p:nvPr/>
          </p:nvSpPr>
          <p:spPr>
            <a:xfrm>
              <a:off x="6200970" y="3974907"/>
              <a:ext cx="4863582" cy="172819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rgbClr val="0070C0"/>
                </a:solidFill>
                <a:cs typeface="+mn-ea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6200970" y="3974907"/>
              <a:ext cx="643765" cy="553997"/>
            </a:xfrm>
            <a:prstGeom prst="rect">
              <a:avLst/>
            </a:prstGeom>
            <a:solidFill>
              <a:schemeClr val="bg2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2100" dirty="0">
                  <a:solidFill>
                    <a:schemeClr val="accent1"/>
                  </a:solidFill>
                  <a:latin typeface="Arial" panose="020B0604020202020204" pitchFamily="34" charset="0"/>
                  <a:cs typeface="+mn-ea"/>
                </a:rPr>
                <a:t>02</a:t>
              </a:r>
              <a:endParaRPr lang="zh-CN" altLang="en-US" sz="2100" dirty="0">
                <a:solidFill>
                  <a:schemeClr val="accent1"/>
                </a:solidFill>
                <a:latin typeface="Arial" panose="020B0604020202020204" pitchFamily="34" charset="0"/>
                <a:cs typeface="+mn-ea"/>
              </a:endParaRPr>
            </a:p>
          </p:txBody>
        </p:sp>
        <p:grpSp>
          <p:nvGrpSpPr>
            <p:cNvPr id="22" name="组合 46"/>
            <p:cNvGrpSpPr/>
            <p:nvPr/>
          </p:nvGrpSpPr>
          <p:grpSpPr>
            <a:xfrm>
              <a:off x="6913041" y="4356260"/>
              <a:ext cx="3689756" cy="1013024"/>
              <a:chOff x="5133155" y="1649255"/>
              <a:chExt cx="3689756" cy="1013024"/>
            </a:xfrm>
          </p:grpSpPr>
          <p:sp>
            <p:nvSpPr>
              <p:cNvPr id="23" name="矩形 22"/>
              <p:cNvSpPr/>
              <p:nvPr/>
            </p:nvSpPr>
            <p:spPr>
              <a:xfrm>
                <a:off x="5133155" y="2001879"/>
                <a:ext cx="3689756" cy="660400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just">
                  <a:lnSpc>
                    <a:spcPct val="120000"/>
                  </a:lnSpc>
                </a:pPr>
                <a:r>
                  <a:rPr lang="zh-CN" altLang="en-US" sz="1050" dirty="0">
                    <a:solidFill>
                      <a:schemeClr val="bg1"/>
                    </a:solidFill>
                    <a:cs typeface="+mn-ea"/>
                  </a:rPr>
                  <a:t>单击此处输入你的正文，文字是您思想的提炼，为了最终演示发布的良好效果，请尽量言简意赅的阐述观点。</a:t>
                </a:r>
                <a:endParaRPr lang="zh-CN" altLang="en-US" sz="1050" dirty="0">
                  <a:solidFill>
                    <a:schemeClr val="bg1"/>
                  </a:solidFill>
                  <a:cs typeface="+mn-ea"/>
                </a:endParaRPr>
              </a:p>
            </p:txBody>
          </p:sp>
          <p:sp>
            <p:nvSpPr>
              <p:cNvPr id="24" name="矩形 23"/>
              <p:cNvSpPr/>
              <p:nvPr/>
            </p:nvSpPr>
            <p:spPr>
              <a:xfrm>
                <a:off x="5133155" y="1649255"/>
                <a:ext cx="2241975" cy="428408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350" dirty="0">
                    <a:solidFill>
                      <a:schemeClr val="bg1"/>
                    </a:solidFill>
                    <a:latin typeface="+mn-ea"/>
                    <a:cs typeface="+mn-ea"/>
                  </a:rPr>
                  <a:t>标题文字添加</a:t>
                </a:r>
                <a:endParaRPr lang="zh-CN" altLang="en-US" sz="1350" dirty="0">
                  <a:solidFill>
                    <a:schemeClr val="bg1"/>
                  </a:solidFill>
                  <a:latin typeface="+mn-ea"/>
                  <a:cs typeface="+mn-ea"/>
                </a:endParaRPr>
              </a:p>
            </p:txBody>
          </p:sp>
        </p:grpSp>
      </p:grpSp>
      <p:grpSp>
        <p:nvGrpSpPr>
          <p:cNvPr id="25" name="组合 49"/>
          <p:cNvGrpSpPr/>
          <p:nvPr/>
        </p:nvGrpSpPr>
        <p:grpSpPr>
          <a:xfrm>
            <a:off x="4757764" y="1652649"/>
            <a:ext cx="3289986" cy="1086199"/>
            <a:chOff x="6216149" y="2197379"/>
            <a:chExt cx="4386648" cy="1448265"/>
          </a:xfrm>
        </p:grpSpPr>
        <p:sp>
          <p:nvSpPr>
            <p:cNvPr id="26" name="文本框 25"/>
            <p:cNvSpPr txBox="1"/>
            <p:nvPr/>
          </p:nvSpPr>
          <p:spPr>
            <a:xfrm>
              <a:off x="6216149" y="3091647"/>
              <a:ext cx="643765" cy="55399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txBody>
            <a:bodyPr wrap="none" rtlCol="0">
              <a:spAutoFit/>
            </a:bodyPr>
            <a:lstStyle/>
            <a:p>
              <a:r>
                <a:rPr lang="en-US" altLang="zh-CN" sz="2100" dirty="0">
                  <a:solidFill>
                    <a:schemeClr val="bg2"/>
                  </a:solidFill>
                  <a:latin typeface="Arial" panose="020B0604020202020204" pitchFamily="34" charset="0"/>
                  <a:cs typeface="+mn-ea"/>
                </a:rPr>
                <a:t>04</a:t>
              </a:r>
              <a:endParaRPr lang="zh-CN" altLang="en-US" sz="2100" dirty="0">
                <a:solidFill>
                  <a:schemeClr val="bg2"/>
                </a:solidFill>
                <a:latin typeface="Arial" panose="020B0604020202020204" pitchFamily="34" charset="0"/>
                <a:cs typeface="+mn-ea"/>
              </a:endParaRPr>
            </a:p>
          </p:txBody>
        </p:sp>
        <p:grpSp>
          <p:nvGrpSpPr>
            <p:cNvPr id="27" name="组合 51"/>
            <p:cNvGrpSpPr/>
            <p:nvPr/>
          </p:nvGrpSpPr>
          <p:grpSpPr>
            <a:xfrm>
              <a:off x="6913041" y="2197379"/>
              <a:ext cx="3689756" cy="1132257"/>
              <a:chOff x="5133155" y="1649255"/>
              <a:chExt cx="3689756" cy="1132257"/>
            </a:xfrm>
          </p:grpSpPr>
          <p:sp>
            <p:nvSpPr>
              <p:cNvPr id="28" name="矩形 27"/>
              <p:cNvSpPr/>
              <p:nvPr/>
            </p:nvSpPr>
            <p:spPr>
              <a:xfrm>
                <a:off x="5133155" y="2001879"/>
                <a:ext cx="3689756" cy="779633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l" defTabSz="680720">
                  <a:lnSpc>
                    <a:spcPct val="110000"/>
                  </a:lnSpc>
                  <a:defRPr/>
                </a:pPr>
                <a:r>
                  <a:rPr lang="zh-CN" altLang="en-US" sz="105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ea"/>
                    <a:cs typeface="+mn-ea"/>
                    <a:sym typeface="+mn-ea"/>
                  </a:rPr>
                  <a:t>单击此处输入你的正文，文字是您思想的提炼，为了最终演示发布的良好效果，请尽量言简意赅的阐述观点。</a:t>
                </a:r>
                <a:endParaRPr lang="zh-CN" altLang="en-US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</a:endParaRPr>
              </a:p>
            </p:txBody>
          </p:sp>
          <p:sp>
            <p:nvSpPr>
              <p:cNvPr id="29" name="矩形 28"/>
              <p:cNvSpPr/>
              <p:nvPr/>
            </p:nvSpPr>
            <p:spPr>
              <a:xfrm>
                <a:off x="5133155" y="1649255"/>
                <a:ext cx="2241975" cy="428408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35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ea"/>
                    <a:cs typeface="+mn-ea"/>
                  </a:rPr>
                  <a:t>标题文字添加</a:t>
                </a:r>
                <a:endParaRPr lang="zh-CN" altLang="en-US" sz="13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cs typeface="+mn-ea"/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41711" y="152821"/>
            <a:ext cx="1877822" cy="3986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990" spc="213" dirty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</a:rPr>
              <a:t>四、存在问题</a:t>
            </a:r>
            <a:endParaRPr lang="zh-CN" altLang="en-US" sz="1990" spc="213" dirty="0">
              <a:solidFill>
                <a:schemeClr val="accent1"/>
              </a:solidFill>
              <a:latin typeface="迷你简菱心" panose="02010609000101010101" pitchFamily="49" charset="-122"/>
              <a:ea typeface="迷你简菱心" panose="0201060900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392762" y="428739"/>
            <a:ext cx="1751239" cy="1347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6" tIns="34289" rIns="68576" bIns="34289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25"/>
          </a:p>
        </p:txBody>
      </p:sp>
      <p:cxnSp>
        <p:nvCxnSpPr>
          <p:cNvPr id="10" name="直接连接符 9"/>
          <p:cNvCxnSpPr/>
          <p:nvPr/>
        </p:nvCxnSpPr>
        <p:spPr>
          <a:xfrm>
            <a:off x="0" y="563442"/>
            <a:ext cx="9144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5"/>
          <p:cNvCxnSpPr/>
          <p:nvPr/>
        </p:nvCxnSpPr>
        <p:spPr>
          <a:xfrm>
            <a:off x="4571999" y="1206422"/>
            <a:ext cx="0" cy="330327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12"/>
          <p:cNvSpPr/>
          <p:nvPr/>
        </p:nvSpPr>
        <p:spPr>
          <a:xfrm>
            <a:off x="4888924" y="1267617"/>
            <a:ext cx="623455" cy="62345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65000"/>
                  <a:lumOff val="35000"/>
                </a:schemeClr>
              </a:solidFill>
              <a:cs typeface="+mn-ea"/>
            </a:endParaRPr>
          </a:p>
        </p:txBody>
      </p:sp>
      <p:grpSp>
        <p:nvGrpSpPr>
          <p:cNvPr id="11" name="Group 19"/>
          <p:cNvGrpSpPr/>
          <p:nvPr/>
        </p:nvGrpSpPr>
        <p:grpSpPr>
          <a:xfrm>
            <a:off x="5026522" y="1425951"/>
            <a:ext cx="348258" cy="348854"/>
            <a:chOff x="9145588" y="4435475"/>
            <a:chExt cx="464344" cy="465138"/>
          </a:xfrm>
          <a:solidFill>
            <a:schemeClr val="bg2"/>
          </a:solidFill>
        </p:grpSpPr>
        <p:sp>
          <p:nvSpPr>
            <p:cNvPr id="12" name="AutoShape 7"/>
            <p:cNvSpPr/>
            <p:nvPr/>
          </p:nvSpPr>
          <p:spPr bwMode="auto">
            <a:xfrm>
              <a:off x="9145588" y="4435475"/>
              <a:ext cx="464344" cy="465138"/>
            </a:xfrm>
            <a:custGeom>
              <a:avLst/>
              <a:gdLst>
                <a:gd name="T0" fmla="+- 0 10800 1271"/>
                <a:gd name="T1" fmla="*/ T0 w 19058"/>
                <a:gd name="T2" fmla="+- 0 10799 1270"/>
                <a:gd name="T3" fmla="*/ 10799 h 19059"/>
                <a:gd name="T4" fmla="+- 0 10800 1271"/>
                <a:gd name="T5" fmla="*/ T4 w 19058"/>
                <a:gd name="T6" fmla="+- 0 10799 1270"/>
                <a:gd name="T7" fmla="*/ 10799 h 19059"/>
                <a:gd name="T8" fmla="+- 0 10800 1271"/>
                <a:gd name="T9" fmla="*/ T8 w 19058"/>
                <a:gd name="T10" fmla="+- 0 10799 1270"/>
                <a:gd name="T11" fmla="*/ 10799 h 19059"/>
                <a:gd name="T12" fmla="+- 0 10800 1271"/>
                <a:gd name="T13" fmla="*/ T12 w 19058"/>
                <a:gd name="T14" fmla="+- 0 10799 1270"/>
                <a:gd name="T15" fmla="*/ 10799 h 1905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058" h="19059">
                  <a:moveTo>
                    <a:pt x="6430" y="17268"/>
                  </a:moveTo>
                  <a:cubicBezTo>
                    <a:pt x="2162" y="15559"/>
                    <a:pt x="82" y="10698"/>
                    <a:pt x="1790" y="6431"/>
                  </a:cubicBezTo>
                  <a:cubicBezTo>
                    <a:pt x="3499" y="2164"/>
                    <a:pt x="8360" y="81"/>
                    <a:pt x="12627" y="1791"/>
                  </a:cubicBezTo>
                  <a:cubicBezTo>
                    <a:pt x="16894" y="3499"/>
                    <a:pt x="18975" y="8361"/>
                    <a:pt x="17267" y="12628"/>
                  </a:cubicBezTo>
                  <a:cubicBezTo>
                    <a:pt x="15558" y="16895"/>
                    <a:pt x="10696" y="18976"/>
                    <a:pt x="6430" y="17268"/>
                  </a:cubicBezTo>
                  <a:moveTo>
                    <a:pt x="13070" y="685"/>
                  </a:moveTo>
                  <a:cubicBezTo>
                    <a:pt x="8186" y="-1270"/>
                    <a:pt x="2641" y="1103"/>
                    <a:pt x="685" y="5987"/>
                  </a:cubicBezTo>
                  <a:cubicBezTo>
                    <a:pt x="-1271" y="10872"/>
                    <a:pt x="1103" y="16418"/>
                    <a:pt x="5987" y="18373"/>
                  </a:cubicBezTo>
                  <a:cubicBezTo>
                    <a:pt x="10871" y="20330"/>
                    <a:pt x="16416" y="17955"/>
                    <a:pt x="18373" y="13071"/>
                  </a:cubicBezTo>
                  <a:cubicBezTo>
                    <a:pt x="20329" y="8186"/>
                    <a:pt x="17954" y="2641"/>
                    <a:pt x="13070" y="68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17145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Gill Sans" charset="0"/>
              </a:endParaRPr>
            </a:p>
          </p:txBody>
        </p:sp>
        <p:sp>
          <p:nvSpPr>
            <p:cNvPr id="13" name="AutoShape 8"/>
            <p:cNvSpPr/>
            <p:nvPr/>
          </p:nvSpPr>
          <p:spPr bwMode="auto">
            <a:xfrm>
              <a:off x="9348788" y="4638675"/>
              <a:ext cx="57944" cy="57944"/>
            </a:xfrm>
            <a:custGeom>
              <a:avLst/>
              <a:gdLst>
                <a:gd name="T0" fmla="+- 0 10801 1272"/>
                <a:gd name="T1" fmla="*/ T0 w 19059"/>
                <a:gd name="T2" fmla="+- 0 10800 1272"/>
                <a:gd name="T3" fmla="*/ 10800 h 19056"/>
                <a:gd name="T4" fmla="+- 0 10801 1272"/>
                <a:gd name="T5" fmla="*/ T4 w 19059"/>
                <a:gd name="T6" fmla="+- 0 10800 1272"/>
                <a:gd name="T7" fmla="*/ 10800 h 19056"/>
                <a:gd name="T8" fmla="+- 0 10801 1272"/>
                <a:gd name="T9" fmla="*/ T8 w 19059"/>
                <a:gd name="T10" fmla="+- 0 10800 1272"/>
                <a:gd name="T11" fmla="*/ 10800 h 19056"/>
                <a:gd name="T12" fmla="+- 0 10801 1272"/>
                <a:gd name="T13" fmla="*/ T12 w 19059"/>
                <a:gd name="T14" fmla="+- 0 10800 1272"/>
                <a:gd name="T15" fmla="*/ 10800 h 19056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059" h="19056">
                  <a:moveTo>
                    <a:pt x="7753" y="13951"/>
                  </a:moveTo>
                  <a:cubicBezTo>
                    <a:pt x="5315" y="12969"/>
                    <a:pt x="4129" y="10197"/>
                    <a:pt x="5101" y="7755"/>
                  </a:cubicBezTo>
                  <a:cubicBezTo>
                    <a:pt x="6083" y="5323"/>
                    <a:pt x="8860" y="4132"/>
                    <a:pt x="11298" y="5104"/>
                  </a:cubicBezTo>
                  <a:cubicBezTo>
                    <a:pt x="13735" y="6081"/>
                    <a:pt x="14926" y="8858"/>
                    <a:pt x="13949" y="11300"/>
                  </a:cubicBezTo>
                  <a:cubicBezTo>
                    <a:pt x="12972" y="13737"/>
                    <a:pt x="10195" y="14923"/>
                    <a:pt x="7753" y="13951"/>
                  </a:cubicBezTo>
                  <a:moveTo>
                    <a:pt x="13070" y="686"/>
                  </a:moveTo>
                  <a:cubicBezTo>
                    <a:pt x="8190" y="-1272"/>
                    <a:pt x="2640" y="1104"/>
                    <a:pt x="686" y="5988"/>
                  </a:cubicBezTo>
                  <a:cubicBezTo>
                    <a:pt x="-1272" y="10872"/>
                    <a:pt x="1105" y="16416"/>
                    <a:pt x="5985" y="18369"/>
                  </a:cubicBezTo>
                  <a:cubicBezTo>
                    <a:pt x="10870" y="20328"/>
                    <a:pt x="16415" y="17951"/>
                    <a:pt x="18374" y="13072"/>
                  </a:cubicBezTo>
                  <a:cubicBezTo>
                    <a:pt x="20328" y="8188"/>
                    <a:pt x="17960" y="2644"/>
                    <a:pt x="13070" y="686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17145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Gill Sans" charset="0"/>
              </a:endParaRPr>
            </a:p>
          </p:txBody>
        </p:sp>
        <p:sp>
          <p:nvSpPr>
            <p:cNvPr id="14" name="AutoShape 9"/>
            <p:cNvSpPr/>
            <p:nvPr/>
          </p:nvSpPr>
          <p:spPr bwMode="auto">
            <a:xfrm>
              <a:off x="9290050" y="4580732"/>
              <a:ext cx="174625" cy="174625"/>
            </a:xfrm>
            <a:custGeom>
              <a:avLst/>
              <a:gdLst>
                <a:gd name="T0" fmla="+- 0 10800 1271"/>
                <a:gd name="T1" fmla="*/ T0 w 19059"/>
                <a:gd name="T2" fmla="+- 0 10800 1271"/>
                <a:gd name="T3" fmla="*/ 10800 h 19058"/>
                <a:gd name="T4" fmla="+- 0 10800 1271"/>
                <a:gd name="T5" fmla="*/ T4 w 19059"/>
                <a:gd name="T6" fmla="+- 0 10800 1271"/>
                <a:gd name="T7" fmla="*/ 10800 h 19058"/>
                <a:gd name="T8" fmla="+- 0 10800 1271"/>
                <a:gd name="T9" fmla="*/ T8 w 19059"/>
                <a:gd name="T10" fmla="+- 0 10800 1271"/>
                <a:gd name="T11" fmla="*/ 10800 h 19058"/>
                <a:gd name="T12" fmla="+- 0 10800 1271"/>
                <a:gd name="T13" fmla="*/ T12 w 19059"/>
                <a:gd name="T14" fmla="+- 0 10800 1271"/>
                <a:gd name="T15" fmla="*/ 10800 h 1905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19059" h="19058">
                  <a:moveTo>
                    <a:pt x="7169" y="15424"/>
                  </a:moveTo>
                  <a:cubicBezTo>
                    <a:pt x="3916" y="14123"/>
                    <a:pt x="2331" y="10417"/>
                    <a:pt x="3632" y="7167"/>
                  </a:cubicBezTo>
                  <a:cubicBezTo>
                    <a:pt x="4934" y="3917"/>
                    <a:pt x="8638" y="2331"/>
                    <a:pt x="11889" y="3632"/>
                  </a:cubicBezTo>
                  <a:cubicBezTo>
                    <a:pt x="15141" y="4934"/>
                    <a:pt x="16728" y="8640"/>
                    <a:pt x="15425" y="11890"/>
                  </a:cubicBezTo>
                  <a:cubicBezTo>
                    <a:pt x="14124" y="15140"/>
                    <a:pt x="10419" y="16728"/>
                    <a:pt x="7169" y="15424"/>
                  </a:cubicBezTo>
                  <a:moveTo>
                    <a:pt x="13071" y="685"/>
                  </a:moveTo>
                  <a:cubicBezTo>
                    <a:pt x="8186" y="-1271"/>
                    <a:pt x="2639" y="1104"/>
                    <a:pt x="686" y="5987"/>
                  </a:cubicBezTo>
                  <a:cubicBezTo>
                    <a:pt x="-1271" y="10871"/>
                    <a:pt x="1104" y="16416"/>
                    <a:pt x="5987" y="18372"/>
                  </a:cubicBezTo>
                  <a:cubicBezTo>
                    <a:pt x="10874" y="20329"/>
                    <a:pt x="16418" y="17955"/>
                    <a:pt x="18375" y="13070"/>
                  </a:cubicBezTo>
                  <a:cubicBezTo>
                    <a:pt x="20328" y="8186"/>
                    <a:pt x="17956" y="2641"/>
                    <a:pt x="13071" y="68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17145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Gill Sans" charset="0"/>
              </a:endParaRPr>
            </a:p>
          </p:txBody>
        </p:sp>
        <p:sp>
          <p:nvSpPr>
            <p:cNvPr id="15" name="AutoShape 10"/>
            <p:cNvSpPr/>
            <p:nvPr/>
          </p:nvSpPr>
          <p:spPr bwMode="auto">
            <a:xfrm>
              <a:off x="9406732" y="4696619"/>
              <a:ext cx="72231" cy="74613"/>
            </a:xfrm>
            <a:custGeom>
              <a:avLst/>
              <a:gdLst>
                <a:gd name="T0" fmla="+- 0 10804 288"/>
                <a:gd name="T1" fmla="*/ T0 w 21033"/>
                <a:gd name="T2" fmla="+- 0 10798 277"/>
                <a:gd name="T3" fmla="*/ 10798 h 21043"/>
                <a:gd name="T4" fmla="+- 0 10804 288"/>
                <a:gd name="T5" fmla="*/ T4 w 21033"/>
                <a:gd name="T6" fmla="+- 0 10798 277"/>
                <a:gd name="T7" fmla="*/ 10798 h 21043"/>
                <a:gd name="T8" fmla="+- 0 10804 288"/>
                <a:gd name="T9" fmla="*/ T8 w 21033"/>
                <a:gd name="T10" fmla="+- 0 10798 277"/>
                <a:gd name="T11" fmla="*/ 10798 h 21043"/>
                <a:gd name="T12" fmla="+- 0 10804 288"/>
                <a:gd name="T13" fmla="*/ T12 w 21033"/>
                <a:gd name="T14" fmla="+- 0 10798 277"/>
                <a:gd name="T15" fmla="*/ 10798 h 21043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1033" h="21043">
                  <a:moveTo>
                    <a:pt x="20881" y="2825"/>
                  </a:moveTo>
                  <a:cubicBezTo>
                    <a:pt x="21312" y="1771"/>
                    <a:pt x="20787" y="572"/>
                    <a:pt x="19713" y="149"/>
                  </a:cubicBezTo>
                  <a:cubicBezTo>
                    <a:pt x="18636" y="-277"/>
                    <a:pt x="17414" y="238"/>
                    <a:pt x="16984" y="1296"/>
                  </a:cubicBezTo>
                  <a:lnTo>
                    <a:pt x="16980" y="1292"/>
                  </a:lnTo>
                  <a:cubicBezTo>
                    <a:pt x="13964" y="8692"/>
                    <a:pt x="8182" y="14184"/>
                    <a:pt x="1269" y="17089"/>
                  </a:cubicBezTo>
                  <a:cubicBezTo>
                    <a:pt x="207" y="17536"/>
                    <a:pt x="-288" y="18747"/>
                    <a:pt x="170" y="19789"/>
                  </a:cubicBezTo>
                  <a:cubicBezTo>
                    <a:pt x="629" y="20840"/>
                    <a:pt x="1863" y="21323"/>
                    <a:pt x="2924" y="20876"/>
                  </a:cubicBezTo>
                  <a:cubicBezTo>
                    <a:pt x="2961" y="20860"/>
                    <a:pt x="2982" y="20828"/>
                    <a:pt x="3014" y="20815"/>
                  </a:cubicBezTo>
                  <a:cubicBezTo>
                    <a:pt x="10874" y="17480"/>
                    <a:pt x="17451" y="11227"/>
                    <a:pt x="20877" y="2825"/>
                  </a:cubicBezTo>
                  <a:cubicBezTo>
                    <a:pt x="20877" y="2825"/>
                    <a:pt x="20881" y="2825"/>
                    <a:pt x="20881" y="2825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17145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Gill Sans" charset="0"/>
              </a:endParaRPr>
            </a:p>
          </p:txBody>
        </p:sp>
        <p:sp>
          <p:nvSpPr>
            <p:cNvPr id="16" name="AutoShape 11"/>
            <p:cNvSpPr/>
            <p:nvPr/>
          </p:nvSpPr>
          <p:spPr bwMode="auto">
            <a:xfrm>
              <a:off x="9435307" y="4725988"/>
              <a:ext cx="103981" cy="106363"/>
            </a:xfrm>
            <a:custGeom>
              <a:avLst/>
              <a:gdLst>
                <a:gd name="T0" fmla="+- 0 10803 203"/>
                <a:gd name="T1" fmla="*/ T0 w 21201"/>
                <a:gd name="T2" fmla="+- 0 10798 194"/>
                <a:gd name="T3" fmla="*/ 10798 h 21209"/>
                <a:gd name="T4" fmla="+- 0 10803 203"/>
                <a:gd name="T5" fmla="*/ T4 w 21201"/>
                <a:gd name="T6" fmla="+- 0 10798 194"/>
                <a:gd name="T7" fmla="*/ 10798 h 21209"/>
                <a:gd name="T8" fmla="+- 0 10803 203"/>
                <a:gd name="T9" fmla="*/ T8 w 21201"/>
                <a:gd name="T10" fmla="+- 0 10798 194"/>
                <a:gd name="T11" fmla="*/ 10798 h 21209"/>
                <a:gd name="T12" fmla="+- 0 10803 203"/>
                <a:gd name="T13" fmla="*/ T12 w 21201"/>
                <a:gd name="T14" fmla="+- 0 10798 194"/>
                <a:gd name="T15" fmla="*/ 10798 h 21209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1201" h="21209">
                  <a:moveTo>
                    <a:pt x="20267" y="104"/>
                  </a:moveTo>
                  <a:cubicBezTo>
                    <a:pt x="19508" y="-194"/>
                    <a:pt x="18645" y="169"/>
                    <a:pt x="18339" y="912"/>
                  </a:cubicBezTo>
                  <a:cubicBezTo>
                    <a:pt x="14991" y="9110"/>
                    <a:pt x="8568" y="15198"/>
                    <a:pt x="894" y="18420"/>
                  </a:cubicBezTo>
                  <a:cubicBezTo>
                    <a:pt x="144" y="18735"/>
                    <a:pt x="-203" y="19589"/>
                    <a:pt x="121" y="20327"/>
                  </a:cubicBezTo>
                  <a:cubicBezTo>
                    <a:pt x="442" y="21068"/>
                    <a:pt x="1314" y="21406"/>
                    <a:pt x="2067" y="21090"/>
                  </a:cubicBezTo>
                  <a:cubicBezTo>
                    <a:pt x="2102" y="21073"/>
                    <a:pt x="2125" y="21042"/>
                    <a:pt x="2159" y="21025"/>
                  </a:cubicBezTo>
                  <a:cubicBezTo>
                    <a:pt x="10491" y="17500"/>
                    <a:pt x="17461" y="10881"/>
                    <a:pt x="21095" y="1994"/>
                  </a:cubicBezTo>
                  <a:cubicBezTo>
                    <a:pt x="21397" y="1250"/>
                    <a:pt x="21026" y="404"/>
                    <a:pt x="20267" y="104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17145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Gill Sans" charset="0"/>
              </a:endParaRPr>
            </a:p>
          </p:txBody>
        </p:sp>
        <p:sp>
          <p:nvSpPr>
            <p:cNvPr id="17" name="AutoShape 12"/>
            <p:cNvSpPr/>
            <p:nvPr/>
          </p:nvSpPr>
          <p:spPr bwMode="auto">
            <a:xfrm>
              <a:off x="9421019" y="4711700"/>
              <a:ext cx="88106" cy="89694"/>
            </a:xfrm>
            <a:custGeom>
              <a:avLst/>
              <a:gdLst>
                <a:gd name="T0" fmla="+- 0 10802 238"/>
                <a:gd name="T1" fmla="*/ T0 w 21128"/>
                <a:gd name="T2" fmla="+- 0 10797 227"/>
                <a:gd name="T3" fmla="*/ 10797 h 21141"/>
                <a:gd name="T4" fmla="+- 0 10802 238"/>
                <a:gd name="T5" fmla="*/ T4 w 21128"/>
                <a:gd name="T6" fmla="+- 0 10797 227"/>
                <a:gd name="T7" fmla="*/ 10797 h 21141"/>
                <a:gd name="T8" fmla="+- 0 10802 238"/>
                <a:gd name="T9" fmla="*/ T8 w 21128"/>
                <a:gd name="T10" fmla="+- 0 10797 227"/>
                <a:gd name="T11" fmla="*/ 10797 h 21141"/>
                <a:gd name="T12" fmla="+- 0 10802 238"/>
                <a:gd name="T13" fmla="*/ T12 w 21128"/>
                <a:gd name="T14" fmla="+- 0 10797 227"/>
                <a:gd name="T15" fmla="*/ 10797 h 211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1128" h="21141">
                  <a:moveTo>
                    <a:pt x="20035" y="122"/>
                  </a:moveTo>
                  <a:cubicBezTo>
                    <a:pt x="19142" y="-227"/>
                    <a:pt x="18134" y="195"/>
                    <a:pt x="17778" y="1071"/>
                  </a:cubicBezTo>
                  <a:cubicBezTo>
                    <a:pt x="14571" y="8936"/>
                    <a:pt x="8412" y="14778"/>
                    <a:pt x="1051" y="17867"/>
                  </a:cubicBezTo>
                  <a:lnTo>
                    <a:pt x="1054" y="17867"/>
                  </a:lnTo>
                  <a:cubicBezTo>
                    <a:pt x="172" y="18240"/>
                    <a:pt x="-238" y="19242"/>
                    <a:pt x="142" y="20108"/>
                  </a:cubicBezTo>
                  <a:cubicBezTo>
                    <a:pt x="522" y="20973"/>
                    <a:pt x="1543" y="21372"/>
                    <a:pt x="2425" y="21003"/>
                  </a:cubicBezTo>
                  <a:cubicBezTo>
                    <a:pt x="2459" y="20986"/>
                    <a:pt x="2476" y="20956"/>
                    <a:pt x="2514" y="20936"/>
                  </a:cubicBezTo>
                  <a:cubicBezTo>
                    <a:pt x="10651" y="17491"/>
                    <a:pt x="17459" y="11027"/>
                    <a:pt x="21002" y="2339"/>
                  </a:cubicBezTo>
                  <a:cubicBezTo>
                    <a:pt x="21361" y="1463"/>
                    <a:pt x="20927" y="472"/>
                    <a:pt x="20035" y="122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17145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Gill Sans" charset="0"/>
              </a:endParaRPr>
            </a:p>
          </p:txBody>
        </p:sp>
        <p:sp>
          <p:nvSpPr>
            <p:cNvPr id="18" name="AutoShape 13"/>
            <p:cNvSpPr/>
            <p:nvPr/>
          </p:nvSpPr>
          <p:spPr bwMode="auto">
            <a:xfrm>
              <a:off x="9275763" y="4566444"/>
              <a:ext cx="73025" cy="73819"/>
            </a:xfrm>
            <a:custGeom>
              <a:avLst/>
              <a:gdLst>
                <a:gd name="T0" fmla="+- 0 10797 278"/>
                <a:gd name="T1" fmla="*/ T0 w 21039"/>
                <a:gd name="T2" fmla="+- 0 10803 281"/>
                <a:gd name="T3" fmla="*/ 10803 h 21044"/>
                <a:gd name="T4" fmla="+- 0 10797 278"/>
                <a:gd name="T5" fmla="*/ T4 w 21039"/>
                <a:gd name="T6" fmla="+- 0 10803 281"/>
                <a:gd name="T7" fmla="*/ 10803 h 21044"/>
                <a:gd name="T8" fmla="+- 0 10797 278"/>
                <a:gd name="T9" fmla="*/ T8 w 21039"/>
                <a:gd name="T10" fmla="+- 0 10803 281"/>
                <a:gd name="T11" fmla="*/ 10803 h 21044"/>
                <a:gd name="T12" fmla="+- 0 10797 278"/>
                <a:gd name="T13" fmla="*/ T12 w 21039"/>
                <a:gd name="T14" fmla="+- 0 10803 281"/>
                <a:gd name="T15" fmla="*/ 10803 h 21044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1039" h="21044">
                  <a:moveTo>
                    <a:pt x="20871" y="1248"/>
                  </a:moveTo>
                  <a:cubicBezTo>
                    <a:pt x="20411" y="197"/>
                    <a:pt x="19177" y="-281"/>
                    <a:pt x="18112" y="169"/>
                  </a:cubicBezTo>
                  <a:cubicBezTo>
                    <a:pt x="18075" y="181"/>
                    <a:pt x="18050" y="214"/>
                    <a:pt x="18021" y="226"/>
                  </a:cubicBezTo>
                  <a:cubicBezTo>
                    <a:pt x="10159" y="3562"/>
                    <a:pt x="3583" y="9820"/>
                    <a:pt x="152" y="18220"/>
                  </a:cubicBezTo>
                  <a:lnTo>
                    <a:pt x="148" y="18220"/>
                  </a:lnTo>
                  <a:cubicBezTo>
                    <a:pt x="-278" y="19278"/>
                    <a:pt x="242" y="20473"/>
                    <a:pt x="1320" y="20896"/>
                  </a:cubicBezTo>
                  <a:cubicBezTo>
                    <a:pt x="2398" y="21318"/>
                    <a:pt x="3620" y="20803"/>
                    <a:pt x="4046" y="19749"/>
                  </a:cubicBezTo>
                  <a:lnTo>
                    <a:pt x="4051" y="19749"/>
                  </a:lnTo>
                  <a:cubicBezTo>
                    <a:pt x="7068" y="12356"/>
                    <a:pt x="12856" y="6858"/>
                    <a:pt x="19764" y="3956"/>
                  </a:cubicBezTo>
                  <a:cubicBezTo>
                    <a:pt x="20830" y="3506"/>
                    <a:pt x="21322" y="2298"/>
                    <a:pt x="20871" y="1248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17145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Gill Sans" charset="0"/>
              </a:endParaRPr>
            </a:p>
          </p:txBody>
        </p:sp>
        <p:sp>
          <p:nvSpPr>
            <p:cNvPr id="19" name="AutoShape 14"/>
            <p:cNvSpPr/>
            <p:nvPr/>
          </p:nvSpPr>
          <p:spPr bwMode="auto">
            <a:xfrm>
              <a:off x="9217819" y="4508500"/>
              <a:ext cx="103981" cy="105569"/>
            </a:xfrm>
            <a:custGeom>
              <a:avLst/>
              <a:gdLst>
                <a:gd name="T0" fmla="+- 0 10797 198"/>
                <a:gd name="T1" fmla="*/ T0 w 21199"/>
                <a:gd name="T2" fmla="+- 0 10802 198"/>
                <a:gd name="T3" fmla="*/ 10802 h 21208"/>
                <a:gd name="T4" fmla="+- 0 10797 198"/>
                <a:gd name="T5" fmla="*/ T4 w 21199"/>
                <a:gd name="T6" fmla="+- 0 10802 198"/>
                <a:gd name="T7" fmla="*/ 10802 h 21208"/>
                <a:gd name="T8" fmla="+- 0 10797 198"/>
                <a:gd name="T9" fmla="*/ T8 w 21199"/>
                <a:gd name="T10" fmla="+- 0 10802 198"/>
                <a:gd name="T11" fmla="*/ 10802 h 21208"/>
                <a:gd name="T12" fmla="+- 0 10797 198"/>
                <a:gd name="T13" fmla="*/ T12 w 21199"/>
                <a:gd name="T14" fmla="+- 0 10802 198"/>
                <a:gd name="T15" fmla="*/ 10802 h 21208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1199" h="21208">
                  <a:moveTo>
                    <a:pt x="21077" y="880"/>
                  </a:moveTo>
                  <a:cubicBezTo>
                    <a:pt x="20753" y="142"/>
                    <a:pt x="19881" y="-198"/>
                    <a:pt x="19129" y="117"/>
                  </a:cubicBezTo>
                  <a:cubicBezTo>
                    <a:pt x="19097" y="131"/>
                    <a:pt x="19071" y="162"/>
                    <a:pt x="19039" y="179"/>
                  </a:cubicBezTo>
                  <a:cubicBezTo>
                    <a:pt x="10706" y="3707"/>
                    <a:pt x="3739" y="10322"/>
                    <a:pt x="106" y="19208"/>
                  </a:cubicBezTo>
                  <a:cubicBezTo>
                    <a:pt x="-198" y="19957"/>
                    <a:pt x="172" y="20803"/>
                    <a:pt x="934" y="21101"/>
                  </a:cubicBezTo>
                  <a:cubicBezTo>
                    <a:pt x="1689" y="21401"/>
                    <a:pt x="2552" y="21041"/>
                    <a:pt x="2859" y="20292"/>
                  </a:cubicBezTo>
                  <a:cubicBezTo>
                    <a:pt x="6206" y="12096"/>
                    <a:pt x="12625" y="6008"/>
                    <a:pt x="20301" y="2787"/>
                  </a:cubicBezTo>
                  <a:cubicBezTo>
                    <a:pt x="21051" y="2469"/>
                    <a:pt x="21402" y="1618"/>
                    <a:pt x="21077" y="88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17145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Gill Sans" charset="0"/>
              </a:endParaRPr>
            </a:p>
          </p:txBody>
        </p:sp>
        <p:sp>
          <p:nvSpPr>
            <p:cNvPr id="20" name="AutoShape 15"/>
            <p:cNvSpPr/>
            <p:nvPr/>
          </p:nvSpPr>
          <p:spPr bwMode="auto">
            <a:xfrm>
              <a:off x="9247188" y="4537075"/>
              <a:ext cx="88107" cy="90488"/>
            </a:xfrm>
            <a:custGeom>
              <a:avLst/>
              <a:gdLst>
                <a:gd name="T0" fmla="+- 0 10796 232"/>
                <a:gd name="T1" fmla="*/ T0 w 21129"/>
                <a:gd name="T2" fmla="+- 0 10804 234"/>
                <a:gd name="T3" fmla="*/ 10804 h 21141"/>
                <a:gd name="T4" fmla="+- 0 10796 232"/>
                <a:gd name="T5" fmla="*/ T4 w 21129"/>
                <a:gd name="T6" fmla="+- 0 10804 234"/>
                <a:gd name="T7" fmla="*/ 10804 h 21141"/>
                <a:gd name="T8" fmla="+- 0 10796 232"/>
                <a:gd name="T9" fmla="*/ T8 w 21129"/>
                <a:gd name="T10" fmla="+- 0 10804 234"/>
                <a:gd name="T11" fmla="*/ 10804 h 21141"/>
                <a:gd name="T12" fmla="+- 0 10796 232"/>
                <a:gd name="T13" fmla="*/ T12 w 21129"/>
                <a:gd name="T14" fmla="+- 0 10804 234"/>
                <a:gd name="T15" fmla="*/ 10804 h 21141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1129" h="21141">
                  <a:moveTo>
                    <a:pt x="20075" y="3267"/>
                  </a:moveTo>
                  <a:cubicBezTo>
                    <a:pt x="20953" y="2898"/>
                    <a:pt x="21368" y="1899"/>
                    <a:pt x="20987" y="1030"/>
                  </a:cubicBezTo>
                  <a:cubicBezTo>
                    <a:pt x="20611" y="168"/>
                    <a:pt x="19589" y="-234"/>
                    <a:pt x="18707" y="138"/>
                  </a:cubicBezTo>
                  <a:cubicBezTo>
                    <a:pt x="18670" y="152"/>
                    <a:pt x="18649" y="185"/>
                    <a:pt x="18615" y="198"/>
                  </a:cubicBezTo>
                  <a:cubicBezTo>
                    <a:pt x="10481" y="3647"/>
                    <a:pt x="3673" y="10118"/>
                    <a:pt x="124" y="18802"/>
                  </a:cubicBezTo>
                  <a:cubicBezTo>
                    <a:pt x="-232" y="19678"/>
                    <a:pt x="205" y="20666"/>
                    <a:pt x="1094" y="21019"/>
                  </a:cubicBezTo>
                  <a:cubicBezTo>
                    <a:pt x="1983" y="21366"/>
                    <a:pt x="2991" y="20946"/>
                    <a:pt x="3354" y="20071"/>
                  </a:cubicBezTo>
                  <a:cubicBezTo>
                    <a:pt x="6561" y="12205"/>
                    <a:pt x="12717" y="6360"/>
                    <a:pt x="20075" y="3274"/>
                  </a:cubicBezTo>
                  <a:cubicBezTo>
                    <a:pt x="20075" y="3274"/>
                    <a:pt x="20075" y="3267"/>
                    <a:pt x="20075" y="3267"/>
                  </a:cubicBez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17145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Gill Sans" charset="0"/>
              </a:endParaRPr>
            </a:p>
          </p:txBody>
        </p:sp>
      </p:grpSp>
      <p:sp>
        <p:nvSpPr>
          <p:cNvPr id="22" name="Rounded Rectangle 13"/>
          <p:cNvSpPr/>
          <p:nvPr/>
        </p:nvSpPr>
        <p:spPr>
          <a:xfrm>
            <a:off x="4888924" y="2099523"/>
            <a:ext cx="623455" cy="62345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65000"/>
                  <a:lumOff val="35000"/>
                </a:schemeClr>
              </a:solidFill>
              <a:cs typeface="+mn-ea"/>
            </a:endParaRPr>
          </a:p>
        </p:txBody>
      </p:sp>
      <p:grpSp>
        <p:nvGrpSpPr>
          <p:cNvPr id="23" name="Group 29"/>
          <p:cNvGrpSpPr/>
          <p:nvPr/>
        </p:nvGrpSpPr>
        <p:grpSpPr>
          <a:xfrm>
            <a:off x="5079505" y="2236823"/>
            <a:ext cx="239316" cy="348854"/>
            <a:chOff x="5441157" y="4440238"/>
            <a:chExt cx="319088" cy="465138"/>
          </a:xfrm>
          <a:solidFill>
            <a:schemeClr val="bg2"/>
          </a:solidFill>
        </p:grpSpPr>
        <p:sp>
          <p:nvSpPr>
            <p:cNvPr id="24" name="AutoShape 97"/>
            <p:cNvSpPr/>
            <p:nvPr/>
          </p:nvSpPr>
          <p:spPr bwMode="auto">
            <a:xfrm>
              <a:off x="5441157" y="4440238"/>
              <a:ext cx="319088" cy="46513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9636" y="3374"/>
                  </a:moveTo>
                  <a:lnTo>
                    <a:pt x="1963" y="3375"/>
                  </a:lnTo>
                  <a:lnTo>
                    <a:pt x="1963" y="2025"/>
                  </a:lnTo>
                  <a:cubicBezTo>
                    <a:pt x="1963" y="1653"/>
                    <a:pt x="2402" y="1350"/>
                    <a:pt x="2945" y="1350"/>
                  </a:cubicBezTo>
                  <a:lnTo>
                    <a:pt x="18654" y="1349"/>
                  </a:lnTo>
                  <a:cubicBezTo>
                    <a:pt x="19195" y="1349"/>
                    <a:pt x="19636" y="1652"/>
                    <a:pt x="19636" y="2024"/>
                  </a:cubicBezTo>
                  <a:cubicBezTo>
                    <a:pt x="19636" y="2024"/>
                    <a:pt x="19636" y="3374"/>
                    <a:pt x="19636" y="3374"/>
                  </a:cubicBezTo>
                  <a:close/>
                  <a:moveTo>
                    <a:pt x="19636" y="17546"/>
                  </a:moveTo>
                  <a:lnTo>
                    <a:pt x="1963" y="17547"/>
                  </a:lnTo>
                  <a:lnTo>
                    <a:pt x="1963" y="4050"/>
                  </a:lnTo>
                  <a:lnTo>
                    <a:pt x="19636" y="4049"/>
                  </a:lnTo>
                  <a:cubicBezTo>
                    <a:pt x="19636" y="4049"/>
                    <a:pt x="19636" y="17546"/>
                    <a:pt x="19636" y="17546"/>
                  </a:cubicBezTo>
                  <a:close/>
                  <a:moveTo>
                    <a:pt x="19636" y="19574"/>
                  </a:moveTo>
                  <a:cubicBezTo>
                    <a:pt x="19636" y="19946"/>
                    <a:pt x="19195" y="20249"/>
                    <a:pt x="18654" y="20249"/>
                  </a:cubicBezTo>
                  <a:lnTo>
                    <a:pt x="2945" y="20250"/>
                  </a:lnTo>
                  <a:cubicBezTo>
                    <a:pt x="2402" y="20250"/>
                    <a:pt x="1963" y="19947"/>
                    <a:pt x="1963" y="19575"/>
                  </a:cubicBezTo>
                  <a:lnTo>
                    <a:pt x="1963" y="18222"/>
                  </a:lnTo>
                  <a:lnTo>
                    <a:pt x="19636" y="18221"/>
                  </a:lnTo>
                  <a:cubicBezTo>
                    <a:pt x="19636" y="18221"/>
                    <a:pt x="19636" y="19574"/>
                    <a:pt x="19636" y="19574"/>
                  </a:cubicBezTo>
                  <a:close/>
                  <a:moveTo>
                    <a:pt x="18654" y="0"/>
                  </a:moveTo>
                  <a:lnTo>
                    <a:pt x="2945" y="0"/>
                  </a:lnTo>
                  <a:cubicBezTo>
                    <a:pt x="1317" y="0"/>
                    <a:pt x="0" y="907"/>
                    <a:pt x="0" y="2025"/>
                  </a:cubicBezTo>
                  <a:lnTo>
                    <a:pt x="0" y="19575"/>
                  </a:lnTo>
                  <a:cubicBezTo>
                    <a:pt x="0" y="20693"/>
                    <a:pt x="1317" y="21600"/>
                    <a:pt x="2945" y="21600"/>
                  </a:cubicBezTo>
                  <a:lnTo>
                    <a:pt x="18654" y="21599"/>
                  </a:lnTo>
                  <a:cubicBezTo>
                    <a:pt x="20280" y="21599"/>
                    <a:pt x="21600" y="20693"/>
                    <a:pt x="21600" y="19574"/>
                  </a:cubicBezTo>
                  <a:lnTo>
                    <a:pt x="21600" y="2024"/>
                  </a:lnTo>
                  <a:cubicBezTo>
                    <a:pt x="21600" y="906"/>
                    <a:pt x="20280" y="0"/>
                    <a:pt x="18654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17145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10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cs typeface="+mn-ea"/>
                <a:sym typeface="Gill Sans" charset="0"/>
              </a:endParaRPr>
            </a:p>
          </p:txBody>
        </p:sp>
        <p:sp>
          <p:nvSpPr>
            <p:cNvPr id="25" name="AutoShape 98"/>
            <p:cNvSpPr/>
            <p:nvPr/>
          </p:nvSpPr>
          <p:spPr bwMode="auto">
            <a:xfrm>
              <a:off x="5571332" y="4483894"/>
              <a:ext cx="58738" cy="1428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10800"/>
                  </a:moveTo>
                  <a:cubicBezTo>
                    <a:pt x="21600" y="16758"/>
                    <a:pt x="20387" y="21599"/>
                    <a:pt x="18899" y="21599"/>
                  </a:cubicBezTo>
                  <a:lnTo>
                    <a:pt x="2699" y="21599"/>
                  </a:lnTo>
                  <a:cubicBezTo>
                    <a:pt x="1202" y="21599"/>
                    <a:pt x="0" y="16758"/>
                    <a:pt x="0" y="10800"/>
                  </a:cubicBezTo>
                  <a:cubicBezTo>
                    <a:pt x="0" y="4841"/>
                    <a:pt x="1202" y="0"/>
                    <a:pt x="2699" y="0"/>
                  </a:cubicBezTo>
                  <a:lnTo>
                    <a:pt x="18899" y="0"/>
                  </a:lnTo>
                  <a:cubicBezTo>
                    <a:pt x="20387" y="0"/>
                    <a:pt x="21600" y="4841"/>
                    <a:pt x="21600" y="1080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17145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10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cs typeface="+mn-ea"/>
                <a:sym typeface="Gill Sans" charset="0"/>
              </a:endParaRPr>
            </a:p>
          </p:txBody>
        </p:sp>
        <p:sp>
          <p:nvSpPr>
            <p:cNvPr id="26" name="AutoShape 99"/>
            <p:cNvSpPr/>
            <p:nvPr/>
          </p:nvSpPr>
          <p:spPr bwMode="auto">
            <a:xfrm>
              <a:off x="5586413" y="4847432"/>
              <a:ext cx="28575" cy="1428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1600" y="10800"/>
                  </a:moveTo>
                  <a:cubicBezTo>
                    <a:pt x="21600" y="16769"/>
                    <a:pt x="19174" y="21599"/>
                    <a:pt x="16199" y="21599"/>
                  </a:cubicBezTo>
                  <a:lnTo>
                    <a:pt x="5399" y="21599"/>
                  </a:lnTo>
                  <a:cubicBezTo>
                    <a:pt x="2404" y="21599"/>
                    <a:pt x="0" y="16769"/>
                    <a:pt x="0" y="10800"/>
                  </a:cubicBezTo>
                  <a:cubicBezTo>
                    <a:pt x="0" y="4830"/>
                    <a:pt x="2404" y="0"/>
                    <a:pt x="5399" y="0"/>
                  </a:cubicBezTo>
                  <a:lnTo>
                    <a:pt x="16199" y="0"/>
                  </a:lnTo>
                  <a:cubicBezTo>
                    <a:pt x="19174" y="0"/>
                    <a:pt x="21600" y="4830"/>
                    <a:pt x="21600" y="1080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17145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10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cs typeface="+mn-ea"/>
                <a:sym typeface="Gill Sans" charset="0"/>
              </a:endParaRPr>
            </a:p>
          </p:txBody>
        </p:sp>
      </p:grpSp>
      <p:sp>
        <p:nvSpPr>
          <p:cNvPr id="28" name="Rounded Rectangle 6"/>
          <p:cNvSpPr/>
          <p:nvPr/>
        </p:nvSpPr>
        <p:spPr>
          <a:xfrm>
            <a:off x="3631624" y="2155600"/>
            <a:ext cx="623455" cy="623455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65000"/>
                  <a:lumOff val="35000"/>
                </a:schemeClr>
              </a:solidFill>
              <a:cs typeface="+mn-ea"/>
            </a:endParaRPr>
          </a:p>
        </p:txBody>
      </p:sp>
      <p:grpSp>
        <p:nvGrpSpPr>
          <p:cNvPr id="29" name="Group 33"/>
          <p:cNvGrpSpPr/>
          <p:nvPr/>
        </p:nvGrpSpPr>
        <p:grpSpPr>
          <a:xfrm>
            <a:off x="3764975" y="2302639"/>
            <a:ext cx="348854" cy="326827"/>
            <a:chOff x="5368132" y="3540125"/>
            <a:chExt cx="465138" cy="435769"/>
          </a:xfrm>
          <a:solidFill>
            <a:schemeClr val="bg2"/>
          </a:solidFill>
        </p:grpSpPr>
        <p:sp>
          <p:nvSpPr>
            <p:cNvPr id="30" name="AutoShape 110"/>
            <p:cNvSpPr/>
            <p:nvPr/>
          </p:nvSpPr>
          <p:spPr bwMode="auto">
            <a:xfrm>
              <a:off x="5426869" y="3598069"/>
              <a:ext cx="347663" cy="23256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699" y="20255"/>
                  </a:moveTo>
                  <a:lnTo>
                    <a:pt x="899" y="20255"/>
                  </a:lnTo>
                  <a:lnTo>
                    <a:pt x="899" y="1350"/>
                  </a:lnTo>
                  <a:lnTo>
                    <a:pt x="20699" y="1350"/>
                  </a:lnTo>
                  <a:cubicBezTo>
                    <a:pt x="20699" y="1350"/>
                    <a:pt x="20699" y="20255"/>
                    <a:pt x="20699" y="20255"/>
                  </a:cubicBezTo>
                  <a:close/>
                  <a:moveTo>
                    <a:pt x="20699" y="0"/>
                  </a:moveTo>
                  <a:lnTo>
                    <a:pt x="899" y="5"/>
                  </a:lnTo>
                  <a:cubicBezTo>
                    <a:pt x="402" y="5"/>
                    <a:pt x="0" y="603"/>
                    <a:pt x="0" y="1350"/>
                  </a:cubicBezTo>
                  <a:lnTo>
                    <a:pt x="0" y="20249"/>
                  </a:lnTo>
                  <a:cubicBezTo>
                    <a:pt x="0" y="20996"/>
                    <a:pt x="402" y="21599"/>
                    <a:pt x="899" y="21599"/>
                  </a:cubicBezTo>
                  <a:lnTo>
                    <a:pt x="20699" y="21599"/>
                  </a:lnTo>
                  <a:cubicBezTo>
                    <a:pt x="21197" y="21599"/>
                    <a:pt x="21600" y="20996"/>
                    <a:pt x="21600" y="20249"/>
                  </a:cubicBezTo>
                  <a:lnTo>
                    <a:pt x="21600" y="1350"/>
                  </a:lnTo>
                  <a:cubicBezTo>
                    <a:pt x="21600" y="603"/>
                    <a:pt x="21197" y="0"/>
                    <a:pt x="20699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17145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10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cs typeface="+mn-ea"/>
                <a:sym typeface="Gill Sans" charset="0"/>
              </a:endParaRPr>
            </a:p>
          </p:txBody>
        </p:sp>
        <p:sp>
          <p:nvSpPr>
            <p:cNvPr id="31" name="AutoShape 111"/>
            <p:cNvSpPr/>
            <p:nvPr/>
          </p:nvSpPr>
          <p:spPr bwMode="auto">
            <a:xfrm>
              <a:off x="5368132" y="3540125"/>
              <a:ext cx="465138" cy="435769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249" y="16562"/>
                  </a:moveTo>
                  <a:cubicBezTo>
                    <a:pt x="20249" y="16959"/>
                    <a:pt x="19946" y="17282"/>
                    <a:pt x="19575" y="17282"/>
                  </a:cubicBezTo>
                  <a:lnTo>
                    <a:pt x="13499" y="17282"/>
                  </a:lnTo>
                  <a:lnTo>
                    <a:pt x="8099" y="17282"/>
                  </a:lnTo>
                  <a:lnTo>
                    <a:pt x="2024" y="17282"/>
                  </a:lnTo>
                  <a:cubicBezTo>
                    <a:pt x="1651" y="17282"/>
                    <a:pt x="1349" y="16959"/>
                    <a:pt x="1349" y="16562"/>
                  </a:cubicBezTo>
                  <a:lnTo>
                    <a:pt x="1349" y="2160"/>
                  </a:lnTo>
                  <a:cubicBezTo>
                    <a:pt x="1349" y="1762"/>
                    <a:pt x="1651" y="1440"/>
                    <a:pt x="2024" y="1440"/>
                  </a:cubicBezTo>
                  <a:lnTo>
                    <a:pt x="19575" y="1440"/>
                  </a:lnTo>
                  <a:cubicBezTo>
                    <a:pt x="19946" y="1440"/>
                    <a:pt x="20249" y="1762"/>
                    <a:pt x="20249" y="2160"/>
                  </a:cubicBezTo>
                  <a:cubicBezTo>
                    <a:pt x="20249" y="2160"/>
                    <a:pt x="20249" y="16562"/>
                    <a:pt x="20249" y="16562"/>
                  </a:cubicBezTo>
                  <a:close/>
                  <a:moveTo>
                    <a:pt x="19575" y="0"/>
                  </a:moveTo>
                  <a:lnTo>
                    <a:pt x="2024" y="0"/>
                  </a:lnTo>
                  <a:cubicBezTo>
                    <a:pt x="905" y="0"/>
                    <a:pt x="0" y="966"/>
                    <a:pt x="0" y="2160"/>
                  </a:cubicBezTo>
                  <a:lnTo>
                    <a:pt x="0" y="16562"/>
                  </a:lnTo>
                  <a:cubicBezTo>
                    <a:pt x="0" y="17753"/>
                    <a:pt x="903" y="18718"/>
                    <a:pt x="2018" y="18721"/>
                  </a:cubicBezTo>
                  <a:lnTo>
                    <a:pt x="8774" y="18721"/>
                  </a:lnTo>
                  <a:lnTo>
                    <a:pt x="8774" y="19597"/>
                  </a:lnTo>
                  <a:lnTo>
                    <a:pt x="4561" y="20181"/>
                  </a:lnTo>
                  <a:cubicBezTo>
                    <a:pt x="4260" y="20262"/>
                    <a:pt x="4049" y="20549"/>
                    <a:pt x="4049" y="20879"/>
                  </a:cubicBezTo>
                  <a:cubicBezTo>
                    <a:pt x="4049" y="21277"/>
                    <a:pt x="4351" y="21599"/>
                    <a:pt x="4724" y="21599"/>
                  </a:cubicBezTo>
                  <a:lnTo>
                    <a:pt x="16874" y="21599"/>
                  </a:lnTo>
                  <a:cubicBezTo>
                    <a:pt x="17248" y="21599"/>
                    <a:pt x="17549" y="21277"/>
                    <a:pt x="17549" y="20879"/>
                  </a:cubicBezTo>
                  <a:cubicBezTo>
                    <a:pt x="17549" y="20549"/>
                    <a:pt x="17339" y="20262"/>
                    <a:pt x="17038" y="20181"/>
                  </a:cubicBezTo>
                  <a:lnTo>
                    <a:pt x="12824" y="19597"/>
                  </a:lnTo>
                  <a:lnTo>
                    <a:pt x="12824" y="18721"/>
                  </a:lnTo>
                  <a:lnTo>
                    <a:pt x="19581" y="18721"/>
                  </a:lnTo>
                  <a:cubicBezTo>
                    <a:pt x="20696" y="18718"/>
                    <a:pt x="21600" y="17753"/>
                    <a:pt x="21600" y="16562"/>
                  </a:cubicBezTo>
                  <a:lnTo>
                    <a:pt x="21600" y="2160"/>
                  </a:lnTo>
                  <a:cubicBezTo>
                    <a:pt x="21600" y="966"/>
                    <a:pt x="20692" y="0"/>
                    <a:pt x="19575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17145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10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cs typeface="+mn-ea"/>
                <a:sym typeface="Gill Sans" charset="0"/>
              </a:endParaRPr>
            </a:p>
          </p:txBody>
        </p:sp>
      </p:grpSp>
      <p:sp>
        <p:nvSpPr>
          <p:cNvPr id="33" name="Rounded Rectangle 8"/>
          <p:cNvSpPr/>
          <p:nvPr/>
        </p:nvSpPr>
        <p:spPr>
          <a:xfrm>
            <a:off x="3631624" y="3931565"/>
            <a:ext cx="623455" cy="623455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65000"/>
                  <a:lumOff val="35000"/>
                </a:schemeClr>
              </a:solidFill>
              <a:cs typeface="+mn-ea"/>
            </a:endParaRPr>
          </a:p>
        </p:txBody>
      </p:sp>
      <p:grpSp>
        <p:nvGrpSpPr>
          <p:cNvPr id="34" name="Group 36"/>
          <p:cNvGrpSpPr/>
          <p:nvPr/>
        </p:nvGrpSpPr>
        <p:grpSpPr>
          <a:xfrm>
            <a:off x="3819744" y="4063805"/>
            <a:ext cx="239316" cy="348854"/>
            <a:chOff x="3582988" y="3510757"/>
            <a:chExt cx="319088" cy="465138"/>
          </a:xfrm>
          <a:solidFill>
            <a:schemeClr val="bg2"/>
          </a:solidFill>
        </p:grpSpPr>
        <p:sp>
          <p:nvSpPr>
            <p:cNvPr id="35" name="AutoShape 113"/>
            <p:cNvSpPr/>
            <p:nvPr/>
          </p:nvSpPr>
          <p:spPr bwMode="auto">
            <a:xfrm>
              <a:off x="3582988" y="3510757"/>
              <a:ext cx="319088" cy="46513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5386" y="14175"/>
                  </a:moveTo>
                  <a:lnTo>
                    <a:pt x="6223" y="14175"/>
                  </a:lnTo>
                  <a:cubicBezTo>
                    <a:pt x="5734" y="13446"/>
                    <a:pt x="5147" y="12716"/>
                    <a:pt x="4568" y="12003"/>
                  </a:cubicBezTo>
                  <a:cubicBezTo>
                    <a:pt x="3287" y="10427"/>
                    <a:pt x="1963" y="8797"/>
                    <a:pt x="1963" y="7425"/>
                  </a:cubicBezTo>
                  <a:cubicBezTo>
                    <a:pt x="1963" y="4075"/>
                    <a:pt x="5927" y="1350"/>
                    <a:pt x="10800" y="1350"/>
                  </a:cubicBezTo>
                  <a:cubicBezTo>
                    <a:pt x="15672" y="1350"/>
                    <a:pt x="19636" y="4075"/>
                    <a:pt x="19636" y="7425"/>
                  </a:cubicBezTo>
                  <a:cubicBezTo>
                    <a:pt x="19636" y="8787"/>
                    <a:pt x="18312" y="10425"/>
                    <a:pt x="17029" y="12011"/>
                  </a:cubicBezTo>
                  <a:cubicBezTo>
                    <a:pt x="16455" y="12723"/>
                    <a:pt x="15873" y="13449"/>
                    <a:pt x="15386" y="14175"/>
                  </a:cubicBezTo>
                  <a:moveTo>
                    <a:pt x="10800" y="20249"/>
                  </a:moveTo>
                  <a:cubicBezTo>
                    <a:pt x="9805" y="20249"/>
                    <a:pt x="9347" y="20171"/>
                    <a:pt x="8839" y="19406"/>
                  </a:cubicBezTo>
                  <a:lnTo>
                    <a:pt x="13000" y="19048"/>
                  </a:lnTo>
                  <a:cubicBezTo>
                    <a:pt x="12398" y="20164"/>
                    <a:pt x="11959" y="20249"/>
                    <a:pt x="10800" y="20249"/>
                  </a:cubicBezTo>
                  <a:moveTo>
                    <a:pt x="7595" y="16813"/>
                  </a:moveTo>
                  <a:cubicBezTo>
                    <a:pt x="7417" y="16407"/>
                    <a:pt x="7215" y="15978"/>
                    <a:pt x="6991" y="15525"/>
                  </a:cubicBezTo>
                  <a:lnTo>
                    <a:pt x="14616" y="15525"/>
                  </a:lnTo>
                  <a:cubicBezTo>
                    <a:pt x="14496" y="15767"/>
                    <a:pt x="14375" y="16010"/>
                    <a:pt x="14270" y="16239"/>
                  </a:cubicBezTo>
                  <a:cubicBezTo>
                    <a:pt x="14270" y="16239"/>
                    <a:pt x="7595" y="16813"/>
                    <a:pt x="7595" y="16813"/>
                  </a:cubicBezTo>
                  <a:close/>
                  <a:moveTo>
                    <a:pt x="13345" y="18343"/>
                  </a:moveTo>
                  <a:lnTo>
                    <a:pt x="8476" y="18762"/>
                  </a:lnTo>
                  <a:cubicBezTo>
                    <a:pt x="8303" y="18416"/>
                    <a:pt x="8116" y="18011"/>
                    <a:pt x="7890" y="17483"/>
                  </a:cubicBezTo>
                  <a:cubicBezTo>
                    <a:pt x="7887" y="17477"/>
                    <a:pt x="7883" y="17469"/>
                    <a:pt x="7881" y="17462"/>
                  </a:cubicBezTo>
                  <a:lnTo>
                    <a:pt x="13957" y="16941"/>
                  </a:lnTo>
                  <a:cubicBezTo>
                    <a:pt x="13871" y="17140"/>
                    <a:pt x="13778" y="17350"/>
                    <a:pt x="13698" y="17537"/>
                  </a:cubicBezTo>
                  <a:cubicBezTo>
                    <a:pt x="13569" y="17841"/>
                    <a:pt x="13453" y="18104"/>
                    <a:pt x="13345" y="18343"/>
                  </a:cubicBezTo>
                  <a:moveTo>
                    <a:pt x="10800" y="0"/>
                  </a:moveTo>
                  <a:cubicBezTo>
                    <a:pt x="4835" y="0"/>
                    <a:pt x="0" y="3324"/>
                    <a:pt x="0" y="7425"/>
                  </a:cubicBezTo>
                  <a:cubicBezTo>
                    <a:pt x="0" y="10146"/>
                    <a:pt x="3621" y="13029"/>
                    <a:pt x="4939" y="15562"/>
                  </a:cubicBezTo>
                  <a:cubicBezTo>
                    <a:pt x="6906" y="19339"/>
                    <a:pt x="6688" y="21599"/>
                    <a:pt x="10800" y="21599"/>
                  </a:cubicBezTo>
                  <a:cubicBezTo>
                    <a:pt x="14972" y="21599"/>
                    <a:pt x="14692" y="19349"/>
                    <a:pt x="16660" y="15577"/>
                  </a:cubicBezTo>
                  <a:cubicBezTo>
                    <a:pt x="17983" y="13039"/>
                    <a:pt x="21600" y="10124"/>
                    <a:pt x="21600" y="7425"/>
                  </a:cubicBezTo>
                  <a:cubicBezTo>
                    <a:pt x="21600" y="3324"/>
                    <a:pt x="16764" y="0"/>
                    <a:pt x="10800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17145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Gill Sans" charset="0"/>
              </a:endParaRPr>
            </a:p>
          </p:txBody>
        </p:sp>
        <p:sp>
          <p:nvSpPr>
            <p:cNvPr id="36" name="AutoShape 114"/>
            <p:cNvSpPr/>
            <p:nvPr/>
          </p:nvSpPr>
          <p:spPr bwMode="auto">
            <a:xfrm>
              <a:off x="3655219" y="3583782"/>
              <a:ext cx="94456" cy="94456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9938" y="0"/>
                  </a:moveTo>
                  <a:cubicBezTo>
                    <a:pt x="8943" y="0"/>
                    <a:pt x="0" y="8942"/>
                    <a:pt x="0" y="19938"/>
                  </a:cubicBezTo>
                  <a:cubicBezTo>
                    <a:pt x="0" y="20855"/>
                    <a:pt x="743" y="21600"/>
                    <a:pt x="1661" y="21600"/>
                  </a:cubicBezTo>
                  <a:cubicBezTo>
                    <a:pt x="2579" y="21600"/>
                    <a:pt x="3323" y="20855"/>
                    <a:pt x="3323" y="19938"/>
                  </a:cubicBezTo>
                  <a:cubicBezTo>
                    <a:pt x="3323" y="10777"/>
                    <a:pt x="10777" y="3323"/>
                    <a:pt x="19938" y="3323"/>
                  </a:cubicBezTo>
                  <a:cubicBezTo>
                    <a:pt x="20856" y="3323"/>
                    <a:pt x="21600" y="2578"/>
                    <a:pt x="21600" y="1661"/>
                  </a:cubicBezTo>
                  <a:cubicBezTo>
                    <a:pt x="21600" y="744"/>
                    <a:pt x="20856" y="0"/>
                    <a:pt x="19938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17145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  <a:sym typeface="Gill Sans" charset="0"/>
              </a:endParaRPr>
            </a:p>
          </p:txBody>
        </p:sp>
      </p:grpSp>
      <p:sp>
        <p:nvSpPr>
          <p:cNvPr id="38" name="Rounded Rectangle 7"/>
          <p:cNvSpPr/>
          <p:nvPr/>
        </p:nvSpPr>
        <p:spPr>
          <a:xfrm>
            <a:off x="3631624" y="3043583"/>
            <a:ext cx="623455" cy="623455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65000"/>
                  <a:lumOff val="35000"/>
                </a:schemeClr>
              </a:solidFill>
              <a:cs typeface="+mn-ea"/>
            </a:endParaRPr>
          </a:p>
        </p:txBody>
      </p:sp>
      <p:grpSp>
        <p:nvGrpSpPr>
          <p:cNvPr id="39" name="Group 39"/>
          <p:cNvGrpSpPr/>
          <p:nvPr/>
        </p:nvGrpSpPr>
        <p:grpSpPr>
          <a:xfrm>
            <a:off x="3770630" y="3181181"/>
            <a:ext cx="348258" cy="348258"/>
            <a:chOff x="3510757" y="2582069"/>
            <a:chExt cx="464344" cy="464344"/>
          </a:xfrm>
          <a:solidFill>
            <a:schemeClr val="bg2"/>
          </a:solidFill>
        </p:grpSpPr>
        <p:sp>
          <p:nvSpPr>
            <p:cNvPr id="40" name="AutoShape 126"/>
            <p:cNvSpPr/>
            <p:nvPr/>
          </p:nvSpPr>
          <p:spPr bwMode="auto">
            <a:xfrm>
              <a:off x="3510757" y="2582069"/>
              <a:ext cx="464344" cy="46434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3499" y="14850"/>
                  </a:moveTo>
                  <a:cubicBezTo>
                    <a:pt x="9772" y="14850"/>
                    <a:pt x="6749" y="11827"/>
                    <a:pt x="6749" y="8100"/>
                  </a:cubicBezTo>
                  <a:cubicBezTo>
                    <a:pt x="6749" y="4372"/>
                    <a:pt x="9772" y="1350"/>
                    <a:pt x="13499" y="1350"/>
                  </a:cubicBezTo>
                  <a:cubicBezTo>
                    <a:pt x="17227" y="1350"/>
                    <a:pt x="20249" y="4372"/>
                    <a:pt x="20249" y="8100"/>
                  </a:cubicBezTo>
                  <a:cubicBezTo>
                    <a:pt x="20249" y="11827"/>
                    <a:pt x="17227" y="14850"/>
                    <a:pt x="13499" y="14850"/>
                  </a:cubicBezTo>
                  <a:moveTo>
                    <a:pt x="3236" y="20042"/>
                  </a:moveTo>
                  <a:cubicBezTo>
                    <a:pt x="3019" y="20266"/>
                    <a:pt x="2718" y="20408"/>
                    <a:pt x="2382" y="20408"/>
                  </a:cubicBezTo>
                  <a:cubicBezTo>
                    <a:pt x="1724" y="20408"/>
                    <a:pt x="1191" y="19875"/>
                    <a:pt x="1191" y="19218"/>
                  </a:cubicBezTo>
                  <a:cubicBezTo>
                    <a:pt x="1191" y="18881"/>
                    <a:pt x="1332" y="18580"/>
                    <a:pt x="1557" y="18363"/>
                  </a:cubicBezTo>
                  <a:lnTo>
                    <a:pt x="1551" y="18358"/>
                  </a:lnTo>
                  <a:lnTo>
                    <a:pt x="6996" y="12913"/>
                  </a:lnTo>
                  <a:cubicBezTo>
                    <a:pt x="7472" y="13555"/>
                    <a:pt x="8039" y="14122"/>
                    <a:pt x="8680" y="14599"/>
                  </a:cubicBezTo>
                  <a:cubicBezTo>
                    <a:pt x="8680" y="14599"/>
                    <a:pt x="3236" y="20042"/>
                    <a:pt x="3236" y="20042"/>
                  </a:cubicBezTo>
                  <a:close/>
                  <a:moveTo>
                    <a:pt x="13499" y="0"/>
                  </a:moveTo>
                  <a:cubicBezTo>
                    <a:pt x="9026" y="0"/>
                    <a:pt x="5399" y="3626"/>
                    <a:pt x="5399" y="8100"/>
                  </a:cubicBezTo>
                  <a:cubicBezTo>
                    <a:pt x="5399" y="9467"/>
                    <a:pt x="5742" y="10754"/>
                    <a:pt x="6341" y="11884"/>
                  </a:cubicBezTo>
                  <a:lnTo>
                    <a:pt x="709" y="17515"/>
                  </a:lnTo>
                  <a:lnTo>
                    <a:pt x="713" y="17520"/>
                  </a:lnTo>
                  <a:cubicBezTo>
                    <a:pt x="274" y="17953"/>
                    <a:pt x="0" y="18552"/>
                    <a:pt x="0" y="19218"/>
                  </a:cubicBezTo>
                  <a:cubicBezTo>
                    <a:pt x="0" y="20533"/>
                    <a:pt x="1066" y="21599"/>
                    <a:pt x="2382" y="21599"/>
                  </a:cubicBezTo>
                  <a:cubicBezTo>
                    <a:pt x="3047" y="21599"/>
                    <a:pt x="3647" y="21326"/>
                    <a:pt x="4079" y="20885"/>
                  </a:cubicBezTo>
                  <a:lnTo>
                    <a:pt x="4078" y="20884"/>
                  </a:lnTo>
                  <a:lnTo>
                    <a:pt x="9708" y="15255"/>
                  </a:lnTo>
                  <a:cubicBezTo>
                    <a:pt x="10839" y="15856"/>
                    <a:pt x="12128" y="16200"/>
                    <a:pt x="13499" y="16200"/>
                  </a:cubicBezTo>
                  <a:cubicBezTo>
                    <a:pt x="17973" y="16200"/>
                    <a:pt x="21600" y="12573"/>
                    <a:pt x="21600" y="8100"/>
                  </a:cubicBezTo>
                  <a:cubicBezTo>
                    <a:pt x="21600" y="3626"/>
                    <a:pt x="17973" y="0"/>
                    <a:pt x="13499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17145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10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cs typeface="+mn-ea"/>
                <a:sym typeface="Gill Sans" charset="0"/>
              </a:endParaRPr>
            </a:p>
          </p:txBody>
        </p:sp>
        <p:sp>
          <p:nvSpPr>
            <p:cNvPr id="41" name="AutoShape 127"/>
            <p:cNvSpPr/>
            <p:nvPr/>
          </p:nvSpPr>
          <p:spPr bwMode="auto">
            <a:xfrm>
              <a:off x="3698875" y="2654300"/>
              <a:ext cx="109538" cy="10874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20160" y="0"/>
                  </a:moveTo>
                  <a:cubicBezTo>
                    <a:pt x="9025" y="0"/>
                    <a:pt x="0" y="9025"/>
                    <a:pt x="0" y="20160"/>
                  </a:cubicBezTo>
                  <a:cubicBezTo>
                    <a:pt x="0" y="20954"/>
                    <a:pt x="644" y="21600"/>
                    <a:pt x="1440" y="21600"/>
                  </a:cubicBezTo>
                  <a:cubicBezTo>
                    <a:pt x="2235" y="21600"/>
                    <a:pt x="2880" y="20954"/>
                    <a:pt x="2880" y="20160"/>
                  </a:cubicBezTo>
                  <a:cubicBezTo>
                    <a:pt x="2880" y="10618"/>
                    <a:pt x="10617" y="2880"/>
                    <a:pt x="20160" y="2880"/>
                  </a:cubicBezTo>
                  <a:cubicBezTo>
                    <a:pt x="20955" y="2880"/>
                    <a:pt x="21599" y="2234"/>
                    <a:pt x="21599" y="1440"/>
                  </a:cubicBezTo>
                  <a:cubicBezTo>
                    <a:pt x="21599" y="645"/>
                    <a:pt x="20955" y="0"/>
                    <a:pt x="20160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17145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10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cs typeface="+mn-ea"/>
                <a:sym typeface="Gill Sans" charset="0"/>
              </a:endParaRPr>
            </a:p>
          </p:txBody>
        </p:sp>
      </p:grpSp>
      <p:sp>
        <p:nvSpPr>
          <p:cNvPr id="43" name="Rounded Rectangle 3"/>
          <p:cNvSpPr/>
          <p:nvPr/>
        </p:nvSpPr>
        <p:spPr>
          <a:xfrm>
            <a:off x="3631624" y="1267617"/>
            <a:ext cx="623455" cy="623455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65000"/>
                  <a:lumOff val="35000"/>
                </a:schemeClr>
              </a:solidFill>
              <a:cs typeface="+mn-ea"/>
            </a:endParaRPr>
          </a:p>
        </p:txBody>
      </p:sp>
      <p:grpSp>
        <p:nvGrpSpPr>
          <p:cNvPr id="44" name="Group 42"/>
          <p:cNvGrpSpPr/>
          <p:nvPr/>
        </p:nvGrpSpPr>
        <p:grpSpPr>
          <a:xfrm>
            <a:off x="3764974" y="1395888"/>
            <a:ext cx="348854" cy="348258"/>
            <a:chOff x="2581275" y="2582069"/>
            <a:chExt cx="465138" cy="464344"/>
          </a:xfrm>
          <a:solidFill>
            <a:schemeClr val="bg2"/>
          </a:solidFill>
        </p:grpSpPr>
        <p:sp>
          <p:nvSpPr>
            <p:cNvPr id="45" name="AutoShape 128"/>
            <p:cNvSpPr/>
            <p:nvPr/>
          </p:nvSpPr>
          <p:spPr bwMode="auto">
            <a:xfrm>
              <a:off x="2581275" y="2582069"/>
              <a:ext cx="465138" cy="464344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4850" y="12150"/>
                  </a:moveTo>
                  <a:cubicBezTo>
                    <a:pt x="13851" y="12150"/>
                    <a:pt x="12926" y="11859"/>
                    <a:pt x="12124" y="11386"/>
                  </a:cubicBezTo>
                  <a:lnTo>
                    <a:pt x="11892" y="11618"/>
                  </a:lnTo>
                  <a:lnTo>
                    <a:pt x="11132" y="12377"/>
                  </a:lnTo>
                  <a:lnTo>
                    <a:pt x="9846" y="13663"/>
                  </a:lnTo>
                  <a:cubicBezTo>
                    <a:pt x="9593" y="13916"/>
                    <a:pt x="9451" y="14260"/>
                    <a:pt x="9451" y="14617"/>
                  </a:cubicBezTo>
                  <a:lnTo>
                    <a:pt x="9451" y="16200"/>
                  </a:lnTo>
                  <a:lnTo>
                    <a:pt x="8101" y="16200"/>
                  </a:lnTo>
                  <a:cubicBezTo>
                    <a:pt x="7356" y="16200"/>
                    <a:pt x="6751" y="16804"/>
                    <a:pt x="6751" y="17549"/>
                  </a:cubicBezTo>
                  <a:lnTo>
                    <a:pt x="6751" y="18900"/>
                  </a:lnTo>
                  <a:lnTo>
                    <a:pt x="5170" y="18900"/>
                  </a:lnTo>
                  <a:cubicBezTo>
                    <a:pt x="4812" y="18900"/>
                    <a:pt x="4469" y="19042"/>
                    <a:pt x="4216" y="19295"/>
                  </a:cubicBezTo>
                  <a:lnTo>
                    <a:pt x="3259" y="20252"/>
                  </a:lnTo>
                  <a:lnTo>
                    <a:pt x="1352" y="20249"/>
                  </a:lnTo>
                  <a:lnTo>
                    <a:pt x="1350" y="18326"/>
                  </a:lnTo>
                  <a:lnTo>
                    <a:pt x="9223" y="10467"/>
                  </a:lnTo>
                  <a:cubicBezTo>
                    <a:pt x="9223" y="10467"/>
                    <a:pt x="9223" y="10467"/>
                    <a:pt x="9224" y="10468"/>
                  </a:cubicBezTo>
                  <a:lnTo>
                    <a:pt x="10215" y="9477"/>
                  </a:lnTo>
                  <a:cubicBezTo>
                    <a:pt x="9741" y="8674"/>
                    <a:pt x="9451" y="7748"/>
                    <a:pt x="9451" y="6750"/>
                  </a:cubicBezTo>
                  <a:cubicBezTo>
                    <a:pt x="9451" y="3767"/>
                    <a:pt x="11869" y="1350"/>
                    <a:pt x="14850" y="1350"/>
                  </a:cubicBezTo>
                  <a:cubicBezTo>
                    <a:pt x="17832" y="1350"/>
                    <a:pt x="20250" y="3767"/>
                    <a:pt x="20250" y="6750"/>
                  </a:cubicBezTo>
                  <a:cubicBezTo>
                    <a:pt x="20250" y="9732"/>
                    <a:pt x="17832" y="12150"/>
                    <a:pt x="14850" y="12150"/>
                  </a:cubicBezTo>
                  <a:moveTo>
                    <a:pt x="14850" y="0"/>
                  </a:moveTo>
                  <a:cubicBezTo>
                    <a:pt x="11123" y="0"/>
                    <a:pt x="8101" y="3022"/>
                    <a:pt x="8101" y="6750"/>
                  </a:cubicBezTo>
                  <a:cubicBezTo>
                    <a:pt x="8101" y="7617"/>
                    <a:pt x="8283" y="8438"/>
                    <a:pt x="8582" y="9199"/>
                  </a:cubicBezTo>
                  <a:lnTo>
                    <a:pt x="383" y="17400"/>
                  </a:lnTo>
                  <a:cubicBezTo>
                    <a:pt x="146" y="17637"/>
                    <a:pt x="0" y="17863"/>
                    <a:pt x="0" y="18225"/>
                  </a:cubicBezTo>
                  <a:lnTo>
                    <a:pt x="0" y="20249"/>
                  </a:lnTo>
                  <a:cubicBezTo>
                    <a:pt x="0" y="20972"/>
                    <a:pt x="626" y="21599"/>
                    <a:pt x="1349" y="21599"/>
                  </a:cubicBezTo>
                  <a:lnTo>
                    <a:pt x="3374" y="21599"/>
                  </a:lnTo>
                  <a:cubicBezTo>
                    <a:pt x="3736" y="21599"/>
                    <a:pt x="3965" y="21455"/>
                    <a:pt x="4202" y="21219"/>
                  </a:cubicBezTo>
                  <a:lnTo>
                    <a:pt x="5170" y="20249"/>
                  </a:lnTo>
                  <a:lnTo>
                    <a:pt x="6751" y="20249"/>
                  </a:lnTo>
                  <a:cubicBezTo>
                    <a:pt x="7496" y="20249"/>
                    <a:pt x="8101" y="19645"/>
                    <a:pt x="8101" y="18900"/>
                  </a:cubicBezTo>
                  <a:lnTo>
                    <a:pt x="8101" y="17549"/>
                  </a:lnTo>
                  <a:lnTo>
                    <a:pt x="9451" y="17549"/>
                  </a:lnTo>
                  <a:cubicBezTo>
                    <a:pt x="10196" y="17549"/>
                    <a:pt x="10801" y="16945"/>
                    <a:pt x="10801" y="16200"/>
                  </a:cubicBezTo>
                  <a:lnTo>
                    <a:pt x="10801" y="14617"/>
                  </a:lnTo>
                  <a:lnTo>
                    <a:pt x="12400" y="13018"/>
                  </a:lnTo>
                  <a:cubicBezTo>
                    <a:pt x="13162" y="13317"/>
                    <a:pt x="13982" y="13500"/>
                    <a:pt x="14850" y="13500"/>
                  </a:cubicBezTo>
                  <a:cubicBezTo>
                    <a:pt x="18577" y="13500"/>
                    <a:pt x="21599" y="10477"/>
                    <a:pt x="21599" y="6750"/>
                  </a:cubicBezTo>
                  <a:cubicBezTo>
                    <a:pt x="21599" y="3022"/>
                    <a:pt x="18577" y="0"/>
                    <a:pt x="14850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17145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10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cs typeface="+mn-ea"/>
                <a:sym typeface="Gill Sans" charset="0"/>
              </a:endParaRPr>
            </a:p>
          </p:txBody>
        </p:sp>
        <p:sp>
          <p:nvSpPr>
            <p:cNvPr id="46" name="AutoShape 129"/>
            <p:cNvSpPr/>
            <p:nvPr/>
          </p:nvSpPr>
          <p:spPr bwMode="auto">
            <a:xfrm>
              <a:off x="2871788" y="2640013"/>
              <a:ext cx="115888" cy="115888"/>
            </a:xfrm>
            <a:custGeom>
              <a:avLst/>
              <a:gdLst>
                <a:gd name="T0" fmla="*/ 10800 w 21600"/>
                <a:gd name="T1" fmla="+- 0 10800 134"/>
                <a:gd name="T2" fmla="*/ 10800 h 21333"/>
                <a:gd name="T3" fmla="*/ 10800 w 21600"/>
                <a:gd name="T4" fmla="+- 0 10800 134"/>
                <a:gd name="T5" fmla="*/ 10800 h 21333"/>
                <a:gd name="T6" fmla="*/ 10800 w 21600"/>
                <a:gd name="T7" fmla="+- 0 10800 134"/>
                <a:gd name="T8" fmla="*/ 10800 h 21333"/>
                <a:gd name="T9" fmla="*/ 10800 w 21600"/>
                <a:gd name="T10" fmla="+- 0 10800 134"/>
                <a:gd name="T11" fmla="*/ 10800 h 21333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21600" h="21333">
                  <a:moveTo>
                    <a:pt x="13008" y="18684"/>
                  </a:moveTo>
                  <a:cubicBezTo>
                    <a:pt x="9017" y="15850"/>
                    <a:pt x="5542" y="12415"/>
                    <a:pt x="2694" y="8570"/>
                  </a:cubicBezTo>
                  <a:cubicBezTo>
                    <a:pt x="3736" y="5628"/>
                    <a:pt x="5693" y="3697"/>
                    <a:pt x="8585" y="2647"/>
                  </a:cubicBezTo>
                  <a:cubicBezTo>
                    <a:pt x="12578" y="5489"/>
                    <a:pt x="16048" y="8911"/>
                    <a:pt x="18889" y="12809"/>
                  </a:cubicBezTo>
                  <a:cubicBezTo>
                    <a:pt x="17836" y="15730"/>
                    <a:pt x="15883" y="17647"/>
                    <a:pt x="13008" y="18684"/>
                  </a:cubicBezTo>
                  <a:moveTo>
                    <a:pt x="21110" y="11295"/>
                  </a:moveTo>
                  <a:cubicBezTo>
                    <a:pt x="18081" y="7130"/>
                    <a:pt x="14396" y="3496"/>
                    <a:pt x="10161" y="484"/>
                  </a:cubicBezTo>
                  <a:cubicBezTo>
                    <a:pt x="9468" y="-8"/>
                    <a:pt x="8579" y="-134"/>
                    <a:pt x="7778" y="145"/>
                  </a:cubicBezTo>
                  <a:cubicBezTo>
                    <a:pt x="4027" y="1450"/>
                    <a:pt x="1463" y="3983"/>
                    <a:pt x="145" y="7687"/>
                  </a:cubicBezTo>
                  <a:cubicBezTo>
                    <a:pt x="46" y="7962"/>
                    <a:pt x="0" y="8252"/>
                    <a:pt x="0" y="8537"/>
                  </a:cubicBezTo>
                  <a:cubicBezTo>
                    <a:pt x="0" y="9071"/>
                    <a:pt x="167" y="9596"/>
                    <a:pt x="487" y="10041"/>
                  </a:cubicBezTo>
                  <a:cubicBezTo>
                    <a:pt x="3525" y="14213"/>
                    <a:pt x="7211" y="17850"/>
                    <a:pt x="11431" y="20850"/>
                  </a:cubicBezTo>
                  <a:cubicBezTo>
                    <a:pt x="12122" y="21338"/>
                    <a:pt x="13010" y="21466"/>
                    <a:pt x="13812" y="21188"/>
                  </a:cubicBezTo>
                  <a:cubicBezTo>
                    <a:pt x="17563" y="19893"/>
                    <a:pt x="20133" y="17356"/>
                    <a:pt x="21451" y="13647"/>
                  </a:cubicBezTo>
                  <a:cubicBezTo>
                    <a:pt x="21551" y="13372"/>
                    <a:pt x="21600" y="13081"/>
                    <a:pt x="21600" y="12796"/>
                  </a:cubicBezTo>
                  <a:cubicBezTo>
                    <a:pt x="21600" y="12265"/>
                    <a:pt x="21429" y="11740"/>
                    <a:pt x="21110" y="1129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17145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10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cs typeface="+mn-ea"/>
                <a:sym typeface="Gill Sans" charset="0"/>
              </a:endParaRPr>
            </a:p>
          </p:txBody>
        </p:sp>
      </p:grpSp>
      <p:sp>
        <p:nvSpPr>
          <p:cNvPr id="48" name="Rounded Rectangle 14"/>
          <p:cNvSpPr/>
          <p:nvPr/>
        </p:nvSpPr>
        <p:spPr>
          <a:xfrm>
            <a:off x="4888924" y="2977555"/>
            <a:ext cx="623455" cy="62345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65000"/>
                  <a:lumOff val="35000"/>
                </a:schemeClr>
              </a:solidFill>
              <a:cs typeface="+mn-ea"/>
            </a:endParaRPr>
          </a:p>
        </p:txBody>
      </p:sp>
      <p:sp>
        <p:nvSpPr>
          <p:cNvPr id="49" name="AutoShape 139"/>
          <p:cNvSpPr/>
          <p:nvPr/>
        </p:nvSpPr>
        <p:spPr bwMode="auto">
          <a:xfrm>
            <a:off x="5025033" y="3125868"/>
            <a:ext cx="348258" cy="337543"/>
          </a:xfrm>
          <a:custGeom>
            <a:avLst/>
            <a:gdLst>
              <a:gd name="T0" fmla="+- 0 10800 104"/>
              <a:gd name="T1" fmla="*/ T0 w 21392"/>
              <a:gd name="T2" fmla="*/ 10800 h 21600"/>
              <a:gd name="T3" fmla="+- 0 10800 104"/>
              <a:gd name="T4" fmla="*/ T3 w 21392"/>
              <a:gd name="T5" fmla="*/ 10800 h 21600"/>
              <a:gd name="T6" fmla="+- 0 10800 104"/>
              <a:gd name="T7" fmla="*/ T6 w 21392"/>
              <a:gd name="T8" fmla="*/ 10800 h 21600"/>
              <a:gd name="T9" fmla="+- 0 10800 104"/>
              <a:gd name="T10" fmla="*/ T9 w 21392"/>
              <a:gd name="T11" fmla="*/ 10800 h 21600"/>
            </a:gdLst>
            <a:ahLst/>
            <a:cxnLst>
              <a:cxn ang="0">
                <a:pos x="T1" y="T2"/>
              </a:cxn>
              <a:cxn ang="0">
                <a:pos x="T4" y="T5"/>
              </a:cxn>
              <a:cxn ang="0">
                <a:pos x="T7" y="T8"/>
              </a:cxn>
              <a:cxn ang="0">
                <a:pos x="T10" y="T11"/>
              </a:cxn>
            </a:cxnLst>
            <a:rect l="0" t="0" r="r" b="b"/>
            <a:pathLst>
              <a:path w="21392" h="21600">
                <a:moveTo>
                  <a:pt x="15768" y="12794"/>
                </a:moveTo>
                <a:cubicBezTo>
                  <a:pt x="15426" y="13150"/>
                  <a:pt x="15271" y="13651"/>
                  <a:pt x="15350" y="14142"/>
                </a:cubicBezTo>
                <a:lnTo>
                  <a:pt x="16296" y="20031"/>
                </a:lnTo>
                <a:lnTo>
                  <a:pt x="11443" y="17309"/>
                </a:lnTo>
                <a:cubicBezTo>
                  <a:pt x="11210" y="17178"/>
                  <a:pt x="10953" y="17112"/>
                  <a:pt x="10696" y="17112"/>
                </a:cubicBezTo>
                <a:cubicBezTo>
                  <a:pt x="10439" y="17112"/>
                  <a:pt x="10182" y="17178"/>
                  <a:pt x="9949" y="17309"/>
                </a:cubicBezTo>
                <a:lnTo>
                  <a:pt x="5095" y="20031"/>
                </a:lnTo>
                <a:lnTo>
                  <a:pt x="6042" y="14142"/>
                </a:lnTo>
                <a:cubicBezTo>
                  <a:pt x="6121" y="13651"/>
                  <a:pt x="5966" y="13150"/>
                  <a:pt x="5624" y="12794"/>
                </a:cubicBezTo>
                <a:lnTo>
                  <a:pt x="1545" y="8550"/>
                </a:lnTo>
                <a:lnTo>
                  <a:pt x="7111" y="7685"/>
                </a:lnTo>
                <a:cubicBezTo>
                  <a:pt x="7619" y="7607"/>
                  <a:pt x="8057" y="7275"/>
                  <a:pt x="8276" y="6802"/>
                </a:cubicBezTo>
                <a:lnTo>
                  <a:pt x="10696" y="1568"/>
                </a:lnTo>
                <a:lnTo>
                  <a:pt x="13116" y="6802"/>
                </a:lnTo>
                <a:cubicBezTo>
                  <a:pt x="13334" y="7275"/>
                  <a:pt x="13772" y="7607"/>
                  <a:pt x="14280" y="7685"/>
                </a:cubicBezTo>
                <a:lnTo>
                  <a:pt x="19847" y="8550"/>
                </a:lnTo>
                <a:cubicBezTo>
                  <a:pt x="19847" y="8550"/>
                  <a:pt x="15768" y="12794"/>
                  <a:pt x="15768" y="12794"/>
                </a:cubicBezTo>
                <a:close/>
                <a:moveTo>
                  <a:pt x="21312" y="8051"/>
                </a:moveTo>
                <a:cubicBezTo>
                  <a:pt x="21127" y="7495"/>
                  <a:pt x="20652" y="7088"/>
                  <a:pt x="20080" y="6999"/>
                </a:cubicBezTo>
                <a:lnTo>
                  <a:pt x="14514" y="6136"/>
                </a:lnTo>
                <a:lnTo>
                  <a:pt x="12094" y="901"/>
                </a:lnTo>
                <a:cubicBezTo>
                  <a:pt x="11840" y="351"/>
                  <a:pt x="11295" y="0"/>
                  <a:pt x="10696" y="0"/>
                </a:cubicBezTo>
                <a:cubicBezTo>
                  <a:pt x="10097" y="0"/>
                  <a:pt x="9552" y="351"/>
                  <a:pt x="9297" y="901"/>
                </a:cubicBezTo>
                <a:lnTo>
                  <a:pt x="6878" y="6136"/>
                </a:lnTo>
                <a:lnTo>
                  <a:pt x="1311" y="6999"/>
                </a:lnTo>
                <a:cubicBezTo>
                  <a:pt x="739" y="7088"/>
                  <a:pt x="264" y="7495"/>
                  <a:pt x="80" y="8051"/>
                </a:cubicBezTo>
                <a:cubicBezTo>
                  <a:pt x="-104" y="8609"/>
                  <a:pt x="35" y="9224"/>
                  <a:pt x="439" y="9644"/>
                </a:cubicBezTo>
                <a:lnTo>
                  <a:pt x="4518" y="13889"/>
                </a:lnTo>
                <a:lnTo>
                  <a:pt x="3572" y="19777"/>
                </a:lnTo>
                <a:cubicBezTo>
                  <a:pt x="3476" y="20370"/>
                  <a:pt x="3722" y="20966"/>
                  <a:pt x="4206" y="21313"/>
                </a:cubicBezTo>
                <a:cubicBezTo>
                  <a:pt x="4471" y="21503"/>
                  <a:pt x="4783" y="21600"/>
                  <a:pt x="5095" y="21600"/>
                </a:cubicBezTo>
                <a:cubicBezTo>
                  <a:pt x="5352" y="21600"/>
                  <a:pt x="5609" y="21534"/>
                  <a:pt x="5843" y="21404"/>
                </a:cubicBezTo>
                <a:lnTo>
                  <a:pt x="10696" y="18681"/>
                </a:lnTo>
                <a:lnTo>
                  <a:pt x="15549" y="21404"/>
                </a:lnTo>
                <a:cubicBezTo>
                  <a:pt x="15782" y="21534"/>
                  <a:pt x="16040" y="21600"/>
                  <a:pt x="16296" y="21600"/>
                </a:cubicBezTo>
                <a:cubicBezTo>
                  <a:pt x="16608" y="21600"/>
                  <a:pt x="16920" y="21503"/>
                  <a:pt x="17186" y="21313"/>
                </a:cubicBezTo>
                <a:cubicBezTo>
                  <a:pt x="17669" y="20966"/>
                  <a:pt x="17915" y="20370"/>
                  <a:pt x="17820" y="19777"/>
                </a:cubicBezTo>
                <a:lnTo>
                  <a:pt x="16873" y="13889"/>
                </a:lnTo>
                <a:lnTo>
                  <a:pt x="20953" y="9644"/>
                </a:lnTo>
                <a:cubicBezTo>
                  <a:pt x="21357" y="9224"/>
                  <a:pt x="21496" y="8609"/>
                  <a:pt x="21312" y="805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prstDash val="solid"/>
                <a:miter lim="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lIns="19050" tIns="19050" rIns="19050" bIns="19050" anchor="ctr"/>
          <a:lstStyle/>
          <a:p>
            <a:pPr algn="ctr" defTabSz="171450" fontAlgn="base" hangingPunct="0">
              <a:spcBef>
                <a:spcPct val="0"/>
              </a:spcBef>
              <a:spcAft>
                <a:spcPct val="0"/>
              </a:spcAft>
            </a:pPr>
            <a:endParaRPr lang="en-US" sz="110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ill Sans" charset="0"/>
              <a:cs typeface="+mn-ea"/>
              <a:sym typeface="Gill Sans" charset="0"/>
            </a:endParaRPr>
          </a:p>
        </p:txBody>
      </p:sp>
      <p:sp>
        <p:nvSpPr>
          <p:cNvPr id="51" name="Rounded Rectangle 15"/>
          <p:cNvSpPr/>
          <p:nvPr/>
        </p:nvSpPr>
        <p:spPr>
          <a:xfrm>
            <a:off x="4888924" y="3931565"/>
            <a:ext cx="623455" cy="62345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>
                  <a:lumMod val="65000"/>
                  <a:lumOff val="35000"/>
                </a:schemeClr>
              </a:solidFill>
              <a:cs typeface="+mn-ea"/>
            </a:endParaRPr>
          </a:p>
        </p:txBody>
      </p:sp>
      <p:grpSp>
        <p:nvGrpSpPr>
          <p:cNvPr id="52" name="Group 46"/>
          <p:cNvGrpSpPr/>
          <p:nvPr/>
        </p:nvGrpSpPr>
        <p:grpSpPr>
          <a:xfrm>
            <a:off x="5025034" y="4107263"/>
            <a:ext cx="348258" cy="272058"/>
            <a:chOff x="2581275" y="1710532"/>
            <a:chExt cx="464344" cy="362744"/>
          </a:xfrm>
          <a:solidFill>
            <a:schemeClr val="bg2"/>
          </a:solidFill>
        </p:grpSpPr>
        <p:sp>
          <p:nvSpPr>
            <p:cNvPr id="53" name="AutoShape 140"/>
            <p:cNvSpPr/>
            <p:nvPr/>
          </p:nvSpPr>
          <p:spPr bwMode="auto">
            <a:xfrm>
              <a:off x="2639219" y="1768475"/>
              <a:ext cx="290513" cy="235744"/>
            </a:xfrm>
            <a:custGeom>
              <a:avLst/>
              <a:gdLst>
                <a:gd name="T0" fmla="+- 0 10800 376"/>
                <a:gd name="T1" fmla="*/ T0 w 20848"/>
                <a:gd name="T2" fmla="*/ 10800 h 21600"/>
                <a:gd name="T3" fmla="+- 0 10800 376"/>
                <a:gd name="T4" fmla="*/ T3 w 20848"/>
                <a:gd name="T5" fmla="*/ 10800 h 21600"/>
                <a:gd name="T6" fmla="+- 0 10800 376"/>
                <a:gd name="T7" fmla="*/ T6 w 20848"/>
                <a:gd name="T8" fmla="*/ 10800 h 21600"/>
                <a:gd name="T9" fmla="+- 0 10800 376"/>
                <a:gd name="T10" fmla="*/ T9 w 20848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0848" h="21600">
                  <a:moveTo>
                    <a:pt x="18728" y="19178"/>
                  </a:moveTo>
                  <a:cubicBezTo>
                    <a:pt x="13191" y="20631"/>
                    <a:pt x="7654" y="20631"/>
                    <a:pt x="2118" y="19178"/>
                  </a:cubicBezTo>
                  <a:cubicBezTo>
                    <a:pt x="678" y="13592"/>
                    <a:pt x="678" y="8008"/>
                    <a:pt x="2118" y="2421"/>
                  </a:cubicBezTo>
                  <a:cubicBezTo>
                    <a:pt x="7654" y="968"/>
                    <a:pt x="13191" y="968"/>
                    <a:pt x="18728" y="2421"/>
                  </a:cubicBezTo>
                  <a:cubicBezTo>
                    <a:pt x="20168" y="8008"/>
                    <a:pt x="20168" y="13592"/>
                    <a:pt x="18728" y="19178"/>
                  </a:cubicBezTo>
                  <a:moveTo>
                    <a:pt x="18938" y="1116"/>
                  </a:moveTo>
                  <a:cubicBezTo>
                    <a:pt x="16114" y="375"/>
                    <a:pt x="13249" y="0"/>
                    <a:pt x="10423" y="0"/>
                  </a:cubicBezTo>
                  <a:cubicBezTo>
                    <a:pt x="7597" y="0"/>
                    <a:pt x="4732" y="375"/>
                    <a:pt x="1908" y="1116"/>
                  </a:cubicBezTo>
                  <a:cubicBezTo>
                    <a:pt x="1543" y="1213"/>
                    <a:pt x="1244" y="1552"/>
                    <a:pt x="1127" y="2004"/>
                  </a:cubicBezTo>
                  <a:cubicBezTo>
                    <a:pt x="-376" y="7841"/>
                    <a:pt x="-376" y="13759"/>
                    <a:pt x="1127" y="19593"/>
                  </a:cubicBezTo>
                  <a:cubicBezTo>
                    <a:pt x="1244" y="20047"/>
                    <a:pt x="1543" y="20386"/>
                    <a:pt x="1908" y="20482"/>
                  </a:cubicBezTo>
                  <a:cubicBezTo>
                    <a:pt x="4732" y="21224"/>
                    <a:pt x="7597" y="21600"/>
                    <a:pt x="10423" y="21600"/>
                  </a:cubicBezTo>
                  <a:cubicBezTo>
                    <a:pt x="13249" y="21600"/>
                    <a:pt x="16114" y="21224"/>
                    <a:pt x="18938" y="20482"/>
                  </a:cubicBezTo>
                  <a:cubicBezTo>
                    <a:pt x="19303" y="20386"/>
                    <a:pt x="19602" y="20047"/>
                    <a:pt x="19719" y="19593"/>
                  </a:cubicBezTo>
                  <a:cubicBezTo>
                    <a:pt x="21223" y="13759"/>
                    <a:pt x="21223" y="7841"/>
                    <a:pt x="19719" y="2004"/>
                  </a:cubicBezTo>
                  <a:cubicBezTo>
                    <a:pt x="19602" y="1552"/>
                    <a:pt x="19303" y="1213"/>
                    <a:pt x="18938" y="1116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17145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10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cs typeface="+mn-ea"/>
                <a:sym typeface="Gill Sans" charset="0"/>
              </a:endParaRPr>
            </a:p>
          </p:txBody>
        </p:sp>
        <p:sp>
          <p:nvSpPr>
            <p:cNvPr id="54" name="AutoShape 141"/>
            <p:cNvSpPr/>
            <p:nvPr/>
          </p:nvSpPr>
          <p:spPr bwMode="auto">
            <a:xfrm>
              <a:off x="2581275" y="1710532"/>
              <a:ext cx="464344" cy="362744"/>
            </a:xfrm>
            <a:custGeom>
              <a:avLst/>
              <a:gdLst>
                <a:gd name="T0" fmla="+- 0 10800 252"/>
                <a:gd name="T1" fmla="*/ T0 w 21096"/>
                <a:gd name="T2" fmla="*/ 10800 h 21600"/>
                <a:gd name="T3" fmla="+- 0 10800 252"/>
                <a:gd name="T4" fmla="*/ T3 w 21096"/>
                <a:gd name="T5" fmla="*/ 10800 h 21600"/>
                <a:gd name="T6" fmla="+- 0 10800 252"/>
                <a:gd name="T7" fmla="*/ T6 w 21096"/>
                <a:gd name="T8" fmla="*/ 10800 h 21600"/>
                <a:gd name="T9" fmla="+- 0 10800 252"/>
                <a:gd name="T10" fmla="*/ T9 w 21096"/>
                <a:gd name="T11" fmla="*/ 10800 h 21600"/>
              </a:gdLst>
              <a:ahLst/>
              <a:cxnLst>
                <a:cxn ang="0">
                  <a:pos x="T1" y="T2"/>
                </a:cxn>
                <a:cxn ang="0">
                  <a:pos x="T4" y="T5"/>
                </a:cxn>
                <a:cxn ang="0">
                  <a:pos x="T7" y="T8"/>
                </a:cxn>
                <a:cxn ang="0">
                  <a:pos x="T10" y="T11"/>
                </a:cxn>
              </a:cxnLst>
              <a:rect l="0" t="0" r="r" b="b"/>
              <a:pathLst>
                <a:path w="21096" h="21600">
                  <a:moveTo>
                    <a:pt x="19056" y="18331"/>
                  </a:moveTo>
                  <a:cubicBezTo>
                    <a:pt x="13383" y="19233"/>
                    <a:pt x="7711" y="19233"/>
                    <a:pt x="2038" y="18331"/>
                  </a:cubicBezTo>
                  <a:cubicBezTo>
                    <a:pt x="1074" y="13022"/>
                    <a:pt x="1074" y="7713"/>
                    <a:pt x="2038" y="2404"/>
                  </a:cubicBezTo>
                  <a:cubicBezTo>
                    <a:pt x="7711" y="1502"/>
                    <a:pt x="13383" y="1502"/>
                    <a:pt x="19056" y="2404"/>
                  </a:cubicBezTo>
                  <a:cubicBezTo>
                    <a:pt x="20021" y="7713"/>
                    <a:pt x="20021" y="13022"/>
                    <a:pt x="19056" y="18331"/>
                  </a:cubicBezTo>
                  <a:moveTo>
                    <a:pt x="20338" y="2005"/>
                  </a:moveTo>
                  <a:cubicBezTo>
                    <a:pt x="20211" y="1301"/>
                    <a:pt x="19762" y="776"/>
                    <a:pt x="19215" y="689"/>
                  </a:cubicBezTo>
                  <a:cubicBezTo>
                    <a:pt x="16339" y="232"/>
                    <a:pt x="13423" y="0"/>
                    <a:pt x="10547" y="0"/>
                  </a:cubicBezTo>
                  <a:cubicBezTo>
                    <a:pt x="7671" y="0"/>
                    <a:pt x="4755" y="232"/>
                    <a:pt x="1879" y="689"/>
                  </a:cubicBezTo>
                  <a:cubicBezTo>
                    <a:pt x="1332" y="776"/>
                    <a:pt x="883" y="1301"/>
                    <a:pt x="756" y="2005"/>
                  </a:cubicBezTo>
                  <a:cubicBezTo>
                    <a:pt x="-252" y="7553"/>
                    <a:pt x="-252" y="13181"/>
                    <a:pt x="756" y="18731"/>
                  </a:cubicBezTo>
                  <a:cubicBezTo>
                    <a:pt x="883" y="19434"/>
                    <a:pt x="1332" y="19959"/>
                    <a:pt x="1879" y="20046"/>
                  </a:cubicBezTo>
                  <a:cubicBezTo>
                    <a:pt x="3265" y="20266"/>
                    <a:pt x="4660" y="20429"/>
                    <a:pt x="6055" y="20544"/>
                  </a:cubicBezTo>
                  <a:cubicBezTo>
                    <a:pt x="5979" y="20606"/>
                    <a:pt x="5931" y="20670"/>
                    <a:pt x="5931" y="20735"/>
                  </a:cubicBezTo>
                  <a:cubicBezTo>
                    <a:pt x="5931" y="21213"/>
                    <a:pt x="7997" y="21599"/>
                    <a:pt x="10547" y="21599"/>
                  </a:cubicBezTo>
                  <a:cubicBezTo>
                    <a:pt x="13097" y="21599"/>
                    <a:pt x="15164" y="21213"/>
                    <a:pt x="15164" y="20735"/>
                  </a:cubicBezTo>
                  <a:cubicBezTo>
                    <a:pt x="15164" y="20670"/>
                    <a:pt x="15115" y="20606"/>
                    <a:pt x="15040" y="20544"/>
                  </a:cubicBezTo>
                  <a:cubicBezTo>
                    <a:pt x="16434" y="20429"/>
                    <a:pt x="17830" y="20266"/>
                    <a:pt x="19215" y="20046"/>
                  </a:cubicBezTo>
                  <a:cubicBezTo>
                    <a:pt x="19762" y="19959"/>
                    <a:pt x="20211" y="19434"/>
                    <a:pt x="20338" y="18731"/>
                  </a:cubicBezTo>
                  <a:cubicBezTo>
                    <a:pt x="21347" y="13181"/>
                    <a:pt x="21347" y="7553"/>
                    <a:pt x="20338" y="2005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17145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10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cs typeface="+mn-ea"/>
                <a:sym typeface="Gill Sans" charset="0"/>
              </a:endParaRPr>
            </a:p>
          </p:txBody>
        </p:sp>
        <p:sp>
          <p:nvSpPr>
            <p:cNvPr id="55" name="AutoShape 142"/>
            <p:cNvSpPr/>
            <p:nvPr/>
          </p:nvSpPr>
          <p:spPr bwMode="auto">
            <a:xfrm>
              <a:off x="2944019" y="1783557"/>
              <a:ext cx="43656" cy="42863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0800" y="7200"/>
                  </a:moveTo>
                  <a:cubicBezTo>
                    <a:pt x="12779" y="7200"/>
                    <a:pt x="14399" y="8820"/>
                    <a:pt x="14399" y="10800"/>
                  </a:cubicBezTo>
                  <a:cubicBezTo>
                    <a:pt x="14399" y="12779"/>
                    <a:pt x="12779" y="14400"/>
                    <a:pt x="10800" y="14400"/>
                  </a:cubicBezTo>
                  <a:cubicBezTo>
                    <a:pt x="8820" y="14400"/>
                    <a:pt x="7199" y="12779"/>
                    <a:pt x="7199" y="10800"/>
                  </a:cubicBezTo>
                  <a:cubicBezTo>
                    <a:pt x="7199" y="8820"/>
                    <a:pt x="8820" y="7200"/>
                    <a:pt x="10800" y="7200"/>
                  </a:cubicBezTo>
                  <a:moveTo>
                    <a:pt x="10800" y="21599"/>
                  </a:moveTo>
                  <a:cubicBezTo>
                    <a:pt x="16762" y="21599"/>
                    <a:pt x="21600" y="16762"/>
                    <a:pt x="21600" y="10800"/>
                  </a:cubicBezTo>
                  <a:cubicBezTo>
                    <a:pt x="21600" y="4837"/>
                    <a:pt x="16762" y="0"/>
                    <a:pt x="10800" y="0"/>
                  </a:cubicBezTo>
                  <a:cubicBezTo>
                    <a:pt x="4837" y="0"/>
                    <a:pt x="0" y="4837"/>
                    <a:pt x="0" y="10800"/>
                  </a:cubicBezTo>
                  <a:cubicBezTo>
                    <a:pt x="0" y="16762"/>
                    <a:pt x="4837" y="21599"/>
                    <a:pt x="10800" y="21599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17145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10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cs typeface="+mn-ea"/>
                <a:sym typeface="Gill Sans" charset="0"/>
              </a:endParaRPr>
            </a:p>
          </p:txBody>
        </p:sp>
        <p:sp>
          <p:nvSpPr>
            <p:cNvPr id="56" name="AutoShape 143"/>
            <p:cNvSpPr/>
            <p:nvPr/>
          </p:nvSpPr>
          <p:spPr bwMode="auto">
            <a:xfrm>
              <a:off x="2929732" y="1971675"/>
              <a:ext cx="57944" cy="15082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8899" y="0"/>
                  </a:moveTo>
                  <a:lnTo>
                    <a:pt x="2699" y="0"/>
                  </a:lnTo>
                  <a:cubicBezTo>
                    <a:pt x="1210" y="0"/>
                    <a:pt x="0" y="4841"/>
                    <a:pt x="0" y="10800"/>
                  </a:cubicBezTo>
                  <a:cubicBezTo>
                    <a:pt x="0" y="16758"/>
                    <a:pt x="1210" y="21599"/>
                    <a:pt x="2699" y="21599"/>
                  </a:cubicBezTo>
                  <a:lnTo>
                    <a:pt x="18899" y="21599"/>
                  </a:lnTo>
                  <a:cubicBezTo>
                    <a:pt x="20389" y="21599"/>
                    <a:pt x="21600" y="16758"/>
                    <a:pt x="21600" y="10800"/>
                  </a:cubicBezTo>
                  <a:cubicBezTo>
                    <a:pt x="21600" y="4841"/>
                    <a:pt x="20389" y="0"/>
                    <a:pt x="18899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17145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10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cs typeface="+mn-ea"/>
                <a:sym typeface="Gill Sans" charset="0"/>
              </a:endParaRPr>
            </a:p>
          </p:txBody>
        </p:sp>
        <p:sp>
          <p:nvSpPr>
            <p:cNvPr id="57" name="AutoShape 144"/>
            <p:cNvSpPr/>
            <p:nvPr/>
          </p:nvSpPr>
          <p:spPr bwMode="auto">
            <a:xfrm>
              <a:off x="2944019" y="1928019"/>
              <a:ext cx="58738" cy="15081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8899" y="0"/>
                  </a:moveTo>
                  <a:lnTo>
                    <a:pt x="2699" y="0"/>
                  </a:lnTo>
                  <a:cubicBezTo>
                    <a:pt x="1210" y="0"/>
                    <a:pt x="0" y="4841"/>
                    <a:pt x="0" y="10800"/>
                  </a:cubicBezTo>
                  <a:cubicBezTo>
                    <a:pt x="0" y="16758"/>
                    <a:pt x="1210" y="21599"/>
                    <a:pt x="2699" y="21599"/>
                  </a:cubicBezTo>
                  <a:lnTo>
                    <a:pt x="18899" y="21599"/>
                  </a:lnTo>
                  <a:cubicBezTo>
                    <a:pt x="20389" y="21599"/>
                    <a:pt x="21600" y="16758"/>
                    <a:pt x="21600" y="10800"/>
                  </a:cubicBezTo>
                  <a:cubicBezTo>
                    <a:pt x="21600" y="4841"/>
                    <a:pt x="20389" y="0"/>
                    <a:pt x="18899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17145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10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cs typeface="+mn-ea"/>
                <a:sym typeface="Gill Sans" charset="0"/>
              </a:endParaRPr>
            </a:p>
          </p:txBody>
        </p:sp>
        <p:sp>
          <p:nvSpPr>
            <p:cNvPr id="58" name="AutoShape 145"/>
            <p:cNvSpPr/>
            <p:nvPr/>
          </p:nvSpPr>
          <p:spPr bwMode="auto">
            <a:xfrm>
              <a:off x="2944019" y="1885157"/>
              <a:ext cx="58738" cy="14288"/>
            </a:xfrm>
            <a:custGeom>
              <a:avLst/>
              <a:gdLst>
                <a:gd name="T0" fmla="*/ 10800 w 21600"/>
                <a:gd name="T1" fmla="*/ 10800 h 21600"/>
                <a:gd name="T2" fmla="*/ 10800 w 21600"/>
                <a:gd name="T3" fmla="*/ 10800 h 21600"/>
                <a:gd name="T4" fmla="*/ 10800 w 21600"/>
                <a:gd name="T5" fmla="*/ 10800 h 21600"/>
                <a:gd name="T6" fmla="*/ 10800 w 21600"/>
                <a:gd name="T7" fmla="*/ 108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600" h="21600">
                  <a:moveTo>
                    <a:pt x="18899" y="0"/>
                  </a:moveTo>
                  <a:lnTo>
                    <a:pt x="2699" y="0"/>
                  </a:lnTo>
                  <a:cubicBezTo>
                    <a:pt x="1210" y="0"/>
                    <a:pt x="0" y="4841"/>
                    <a:pt x="0" y="10800"/>
                  </a:cubicBezTo>
                  <a:cubicBezTo>
                    <a:pt x="0" y="16758"/>
                    <a:pt x="1210" y="21599"/>
                    <a:pt x="2699" y="21599"/>
                  </a:cubicBezTo>
                  <a:lnTo>
                    <a:pt x="18899" y="21599"/>
                  </a:lnTo>
                  <a:cubicBezTo>
                    <a:pt x="20389" y="21599"/>
                    <a:pt x="21600" y="16758"/>
                    <a:pt x="21600" y="10800"/>
                  </a:cubicBezTo>
                  <a:cubicBezTo>
                    <a:pt x="21600" y="4841"/>
                    <a:pt x="20389" y="0"/>
                    <a:pt x="18899" y="0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17145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10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cs typeface="+mn-ea"/>
                <a:sym typeface="Gill Sans" charset="0"/>
              </a:endParaRPr>
            </a:p>
          </p:txBody>
        </p:sp>
        <p:sp>
          <p:nvSpPr>
            <p:cNvPr id="59" name="AutoShape 146"/>
            <p:cNvSpPr/>
            <p:nvPr/>
          </p:nvSpPr>
          <p:spPr bwMode="auto">
            <a:xfrm>
              <a:off x="2697957" y="1826419"/>
              <a:ext cx="86519" cy="61119"/>
            </a:xfrm>
            <a:custGeom>
              <a:avLst/>
              <a:gdLst>
                <a:gd name="T0" fmla="+- 0 10822 44"/>
                <a:gd name="T1" fmla="*/ T0 w 21556"/>
                <a:gd name="T2" fmla="+- 0 10826 53"/>
                <a:gd name="T3" fmla="*/ 10826 h 21547"/>
                <a:gd name="T4" fmla="+- 0 10822 44"/>
                <a:gd name="T5" fmla="*/ T4 w 21556"/>
                <a:gd name="T6" fmla="+- 0 10826 53"/>
                <a:gd name="T7" fmla="*/ 10826 h 21547"/>
                <a:gd name="T8" fmla="+- 0 10822 44"/>
                <a:gd name="T9" fmla="*/ T8 w 21556"/>
                <a:gd name="T10" fmla="+- 0 10826 53"/>
                <a:gd name="T11" fmla="*/ 10826 h 21547"/>
                <a:gd name="T12" fmla="+- 0 10822 44"/>
                <a:gd name="T13" fmla="*/ T12 w 21556"/>
                <a:gd name="T14" fmla="+- 0 10826 53"/>
                <a:gd name="T15" fmla="*/ 10826 h 21547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1556" h="21547">
                  <a:moveTo>
                    <a:pt x="19751" y="2"/>
                  </a:moveTo>
                  <a:lnTo>
                    <a:pt x="3200" y="1845"/>
                  </a:lnTo>
                  <a:cubicBezTo>
                    <a:pt x="2215" y="2010"/>
                    <a:pt x="1272" y="3284"/>
                    <a:pt x="1106" y="4676"/>
                  </a:cubicBezTo>
                  <a:lnTo>
                    <a:pt x="1" y="18986"/>
                  </a:lnTo>
                  <a:cubicBezTo>
                    <a:pt x="-44" y="20398"/>
                    <a:pt x="724" y="21547"/>
                    <a:pt x="1712" y="21547"/>
                  </a:cubicBezTo>
                  <a:cubicBezTo>
                    <a:pt x="2698" y="21547"/>
                    <a:pt x="3542" y="20398"/>
                    <a:pt x="3582" y="18978"/>
                  </a:cubicBezTo>
                  <a:lnTo>
                    <a:pt x="4185" y="9251"/>
                  </a:lnTo>
                  <a:cubicBezTo>
                    <a:pt x="4319" y="7849"/>
                    <a:pt x="5235" y="6592"/>
                    <a:pt x="6220" y="6447"/>
                  </a:cubicBezTo>
                  <a:lnTo>
                    <a:pt x="19751" y="5128"/>
                  </a:lnTo>
                  <a:cubicBezTo>
                    <a:pt x="20743" y="5078"/>
                    <a:pt x="21556" y="3884"/>
                    <a:pt x="21556" y="2467"/>
                  </a:cubicBezTo>
                  <a:cubicBezTo>
                    <a:pt x="21556" y="1055"/>
                    <a:pt x="20743" y="-53"/>
                    <a:pt x="19751" y="2"/>
                  </a:cubicBezTo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prstDash val="solid"/>
                  <a:miter lim="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lIns="19050" tIns="19050" rIns="19050" bIns="19050" anchor="ctr"/>
            <a:lstStyle/>
            <a:p>
              <a:pPr algn="ctr" defTabSz="17145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10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ill Sans" charset="0"/>
                <a:cs typeface="+mn-ea"/>
                <a:sym typeface="Gill Sans" charset="0"/>
              </a:endParaRPr>
            </a:p>
          </p:txBody>
        </p:sp>
      </p:grpSp>
      <p:sp>
        <p:nvSpPr>
          <p:cNvPr id="60" name="TextBox 136"/>
          <p:cNvSpPr txBox="1"/>
          <p:nvPr/>
        </p:nvSpPr>
        <p:spPr>
          <a:xfrm>
            <a:off x="2148115" y="1203598"/>
            <a:ext cx="14157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单击添加标题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61" name="TextBox 137"/>
          <p:cNvSpPr txBox="1"/>
          <p:nvPr/>
        </p:nvSpPr>
        <p:spPr>
          <a:xfrm>
            <a:off x="1097038" y="1447260"/>
            <a:ext cx="2466850" cy="546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680720">
              <a:lnSpc>
                <a:spcPct val="110000"/>
              </a:lnSpc>
              <a:defRPr/>
            </a:pPr>
            <a:r>
              <a:rPr lang="zh-CN" alt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ea"/>
              </a:rPr>
              <a:t>单击此处输入你的正文，文字是您思想的提炼，为了最终演示发布的良好效果，请尽量言简意赅的阐述观点。</a:t>
            </a:r>
            <a:endParaRPr lang="zh-CN" altLang="en-US" sz="9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62" name="TextBox 144"/>
          <p:cNvSpPr txBox="1"/>
          <p:nvPr/>
        </p:nvSpPr>
        <p:spPr>
          <a:xfrm>
            <a:off x="2148115" y="2091581"/>
            <a:ext cx="14157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单击添加标题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63" name="TextBox 145"/>
          <p:cNvSpPr txBox="1"/>
          <p:nvPr/>
        </p:nvSpPr>
        <p:spPr>
          <a:xfrm>
            <a:off x="1097038" y="2335243"/>
            <a:ext cx="2466850" cy="546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680720">
              <a:lnSpc>
                <a:spcPct val="110000"/>
              </a:lnSpc>
              <a:defRPr/>
            </a:pPr>
            <a:r>
              <a:rPr lang="zh-CN" alt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ea"/>
              </a:rPr>
              <a:t>单击此处输入你的正文，文字是您思想的提炼，为了最终演示发布的良好效果，请尽量言简意赅的阐述观点。</a:t>
            </a:r>
            <a:endParaRPr lang="zh-CN" altLang="en-US" sz="9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64" name="TextBox 146"/>
          <p:cNvSpPr txBox="1"/>
          <p:nvPr/>
        </p:nvSpPr>
        <p:spPr>
          <a:xfrm>
            <a:off x="2148115" y="2979564"/>
            <a:ext cx="14157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单击添加标题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65" name="TextBox 147"/>
          <p:cNvSpPr txBox="1"/>
          <p:nvPr/>
        </p:nvSpPr>
        <p:spPr>
          <a:xfrm>
            <a:off x="1097038" y="3223226"/>
            <a:ext cx="2466850" cy="546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680720">
              <a:lnSpc>
                <a:spcPct val="110000"/>
              </a:lnSpc>
              <a:defRPr/>
            </a:pPr>
            <a:r>
              <a:rPr lang="zh-CN" alt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ea"/>
              </a:rPr>
              <a:t>单击此处输入你的正文，文字是您思想的提炼，为了最终演示发布的良好效果，请尽量言简意赅的阐述观点。</a:t>
            </a:r>
            <a:endParaRPr lang="zh-CN" altLang="en-US" sz="9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66" name="TextBox 148"/>
          <p:cNvSpPr txBox="1"/>
          <p:nvPr/>
        </p:nvSpPr>
        <p:spPr>
          <a:xfrm>
            <a:off x="2148115" y="3867546"/>
            <a:ext cx="14157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单击添加标题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67" name="TextBox 149"/>
          <p:cNvSpPr txBox="1"/>
          <p:nvPr/>
        </p:nvSpPr>
        <p:spPr>
          <a:xfrm>
            <a:off x="1097038" y="4111208"/>
            <a:ext cx="2466850" cy="546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680720">
              <a:lnSpc>
                <a:spcPct val="110000"/>
              </a:lnSpc>
              <a:defRPr/>
            </a:pPr>
            <a:r>
              <a:rPr lang="zh-CN" alt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ea"/>
              </a:rPr>
              <a:t>单击此处输入你的正文，文字是您思想的提炼，为了最终演示发布的良好效果，请尽量言简意赅的阐述观点。</a:t>
            </a:r>
            <a:endParaRPr lang="zh-CN" altLang="en-US" sz="9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68" name="TextBox 150"/>
          <p:cNvSpPr txBox="1"/>
          <p:nvPr/>
        </p:nvSpPr>
        <p:spPr>
          <a:xfrm>
            <a:off x="5646178" y="1203598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单击添加标题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69" name="TextBox 151"/>
          <p:cNvSpPr txBox="1"/>
          <p:nvPr/>
        </p:nvSpPr>
        <p:spPr>
          <a:xfrm>
            <a:off x="5646178" y="1447260"/>
            <a:ext cx="2382206" cy="546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680720">
              <a:lnSpc>
                <a:spcPct val="110000"/>
              </a:lnSpc>
              <a:defRPr/>
            </a:pPr>
            <a:r>
              <a:rPr lang="zh-CN" alt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ea"/>
              </a:rPr>
              <a:t>单击此处输入你的正文，文字是您思想的提炼，为了最终演示发布的良好效果，请尽量言简意赅的阐述观点。</a:t>
            </a:r>
            <a:endParaRPr lang="zh-CN" altLang="en-US" sz="9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70" name="TextBox 152"/>
          <p:cNvSpPr txBox="1"/>
          <p:nvPr/>
        </p:nvSpPr>
        <p:spPr>
          <a:xfrm>
            <a:off x="5646178" y="2082791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单击添加标题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71" name="TextBox 153"/>
          <p:cNvSpPr txBox="1"/>
          <p:nvPr/>
        </p:nvSpPr>
        <p:spPr>
          <a:xfrm>
            <a:off x="5646178" y="2326453"/>
            <a:ext cx="2382206" cy="546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680720">
              <a:lnSpc>
                <a:spcPct val="110000"/>
              </a:lnSpc>
              <a:defRPr/>
            </a:pPr>
            <a:r>
              <a:rPr lang="zh-CN" alt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ea"/>
              </a:rPr>
              <a:t>单击此处输入你的正文，文字是您思想的提炼，为了最终演示发布的良好效果，请尽量言简意赅的阐述观点。</a:t>
            </a:r>
            <a:endParaRPr lang="zh-CN" altLang="en-US" sz="9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72" name="TextBox 154"/>
          <p:cNvSpPr txBox="1"/>
          <p:nvPr/>
        </p:nvSpPr>
        <p:spPr>
          <a:xfrm>
            <a:off x="5646178" y="2961984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单击添加标题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73" name="TextBox 155"/>
          <p:cNvSpPr txBox="1"/>
          <p:nvPr/>
        </p:nvSpPr>
        <p:spPr>
          <a:xfrm>
            <a:off x="5646178" y="3205646"/>
            <a:ext cx="2382206" cy="546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680720">
              <a:lnSpc>
                <a:spcPct val="110000"/>
              </a:lnSpc>
              <a:defRPr/>
            </a:pPr>
            <a:r>
              <a:rPr lang="zh-CN" alt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ea"/>
              </a:rPr>
              <a:t>单击此处输入你的正文，文字是您思想的提炼，为了最终演示发布的良好效果，请尽量言简意赅的阐述观点。</a:t>
            </a:r>
            <a:endParaRPr lang="zh-CN" altLang="en-US" sz="9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74" name="TextBox 158"/>
          <p:cNvSpPr txBox="1"/>
          <p:nvPr/>
        </p:nvSpPr>
        <p:spPr>
          <a:xfrm>
            <a:off x="5646178" y="3841176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单击添加标题</a:t>
            </a:r>
            <a:endParaRPr lang="zh-CN" altLang="en-US" sz="16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75" name="TextBox 159"/>
          <p:cNvSpPr txBox="1"/>
          <p:nvPr/>
        </p:nvSpPr>
        <p:spPr>
          <a:xfrm>
            <a:off x="5646178" y="4084838"/>
            <a:ext cx="2382206" cy="5467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680720">
              <a:lnSpc>
                <a:spcPct val="110000"/>
              </a:lnSpc>
              <a:defRPr/>
            </a:pPr>
            <a:r>
              <a:rPr lang="zh-CN" alt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ea"/>
              </a:rPr>
              <a:t>单击此处输入你的正文，文字是您思想的提炼，为了最终演示发布的良好效果，请尽量言简意赅的阐述观点。</a:t>
            </a:r>
            <a:endParaRPr lang="zh-CN" altLang="en-US" sz="9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5" grpId="0"/>
      <p:bldP spid="70" grpId="0"/>
      <p:bldP spid="71" grpId="0"/>
      <p:bldP spid="72" grpId="0"/>
      <p:bldP spid="7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41711" y="152821"/>
            <a:ext cx="1877822" cy="3986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990" spc="213" dirty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</a:rPr>
              <a:t>四、解决方案</a:t>
            </a:r>
            <a:endParaRPr lang="zh-CN" altLang="en-US" sz="1990" spc="213" dirty="0">
              <a:solidFill>
                <a:schemeClr val="accent1"/>
              </a:solidFill>
              <a:latin typeface="迷你简菱心" panose="02010609000101010101" pitchFamily="49" charset="-122"/>
              <a:ea typeface="迷你简菱心" panose="0201060900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392762" y="428739"/>
            <a:ext cx="1751239" cy="1347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6" tIns="34289" rIns="68576" bIns="34289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25"/>
          </a:p>
        </p:txBody>
      </p:sp>
      <p:cxnSp>
        <p:nvCxnSpPr>
          <p:cNvPr id="10" name="直接连接符 9"/>
          <p:cNvCxnSpPr/>
          <p:nvPr/>
        </p:nvCxnSpPr>
        <p:spPr>
          <a:xfrm>
            <a:off x="0" y="563442"/>
            <a:ext cx="9144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组合 4"/>
          <p:cNvGrpSpPr/>
          <p:nvPr/>
        </p:nvGrpSpPr>
        <p:grpSpPr>
          <a:xfrm>
            <a:off x="747860" y="1347615"/>
            <a:ext cx="7620001" cy="1402073"/>
            <a:chOff x="1016000" y="1979412"/>
            <a:chExt cx="10160001" cy="1869431"/>
          </a:xfrm>
        </p:grpSpPr>
        <p:sp>
          <p:nvSpPr>
            <p:cNvPr id="6" name="矩形 30"/>
            <p:cNvSpPr/>
            <p:nvPr/>
          </p:nvSpPr>
          <p:spPr>
            <a:xfrm>
              <a:off x="1268915" y="1979412"/>
              <a:ext cx="4855803" cy="1869431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  <a:miter lim="400000"/>
            </a:ln>
          </p:spPr>
          <p:txBody>
            <a:bodyPr anchor="ctr"/>
            <a:lstStyle/>
            <a:p>
              <a:pPr algn="ctr"/>
              <a:endParaRPr sz="135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  <p:sp>
          <p:nvSpPr>
            <p:cNvPr id="8" name="矩形 30"/>
            <p:cNvSpPr/>
            <p:nvPr/>
          </p:nvSpPr>
          <p:spPr>
            <a:xfrm>
              <a:off x="6320198" y="1979412"/>
              <a:ext cx="4855803" cy="1869431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  <a:miter lim="400000"/>
            </a:ln>
          </p:spPr>
          <p:txBody>
            <a:bodyPr anchor="ctr"/>
            <a:lstStyle/>
            <a:p>
              <a:pPr algn="ctr"/>
              <a:endParaRPr sz="135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  <p:sp>
          <p:nvSpPr>
            <p:cNvPr id="11" name="矩形 30"/>
            <p:cNvSpPr/>
            <p:nvPr/>
          </p:nvSpPr>
          <p:spPr>
            <a:xfrm rot="16200000">
              <a:off x="309960" y="2685451"/>
              <a:ext cx="1869431" cy="45735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>
              <a:miter lim="400000"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txBody>
            <a:bodyPr vert="eaVert" wrap="none" lIns="19050" tIns="19050" rIns="19050" bIns="19050" anchor="ctr" anchorCtr="1">
              <a:normAutofit/>
            </a:bodyPr>
            <a:lstStyle/>
            <a:p>
              <a:pPr algn="ctr" defTabSz="685800">
                <a:defRPr/>
              </a:pPr>
              <a:endParaRPr lang="zh-CN" altLang="en-US" sz="12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  <p:grpSp>
          <p:nvGrpSpPr>
            <p:cNvPr id="12" name="组合 11"/>
            <p:cNvGrpSpPr/>
            <p:nvPr/>
          </p:nvGrpSpPr>
          <p:grpSpPr>
            <a:xfrm>
              <a:off x="1854651" y="2110683"/>
              <a:ext cx="9191009" cy="1341877"/>
              <a:chOff x="1854651" y="2110683"/>
              <a:chExt cx="9191009" cy="1341877"/>
            </a:xfrm>
          </p:grpSpPr>
          <p:grpSp>
            <p:nvGrpSpPr>
              <p:cNvPr id="13" name="组合 12"/>
              <p:cNvGrpSpPr/>
              <p:nvPr/>
            </p:nvGrpSpPr>
            <p:grpSpPr>
              <a:xfrm>
                <a:off x="1854651" y="2610839"/>
                <a:ext cx="3888767" cy="815797"/>
                <a:chOff x="7805427" y="3341205"/>
                <a:chExt cx="3888767" cy="815797"/>
              </a:xfrm>
            </p:grpSpPr>
            <p:sp>
              <p:nvSpPr>
                <p:cNvPr id="19" name="矩形 18"/>
                <p:cNvSpPr/>
                <p:nvPr/>
              </p:nvSpPr>
              <p:spPr>
                <a:xfrm>
                  <a:off x="7805427" y="3660855"/>
                  <a:ext cx="3888767" cy="496147"/>
                </a:xfrm>
                <a:prstGeom prst="rect">
                  <a:avLst/>
                </a:prstGeom>
              </p:spPr>
              <p:txBody>
                <a:bodyPr wrap="square">
                  <a:spAutoFit/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pPr algn="l" defTabSz="680720">
                    <a:lnSpc>
                      <a:spcPct val="110000"/>
                    </a:lnSpc>
                    <a:defRPr/>
                  </a:pPr>
                  <a:r>
                    <a:rPr lang="zh-CN" altLang="en-US" sz="825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ea"/>
                      <a:cs typeface="+mn-ea"/>
                      <a:sym typeface="+mn-ea"/>
                    </a:rPr>
                    <a:t>单击此处输入你的正文，文字是您思想的提炼，为了最终演示发布的良好效果，请尽量言简意赅的阐述观点。</a:t>
                  </a:r>
                  <a:endParaRPr lang="zh-CN" altLang="en-US" sz="825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ea"/>
                  </a:endParaRPr>
                </a:p>
              </p:txBody>
            </p:sp>
            <p:sp>
              <p:nvSpPr>
                <p:cNvPr id="20" name="矩形 19"/>
                <p:cNvSpPr/>
                <p:nvPr/>
              </p:nvSpPr>
              <p:spPr>
                <a:xfrm>
                  <a:off x="7805427" y="3341205"/>
                  <a:ext cx="2050552" cy="455509"/>
                </a:xfrm>
                <a:prstGeom prst="rect">
                  <a:avLst/>
                </a:prstGeom>
              </p:spPr>
              <p:txBody>
                <a:bodyPr wrap="square">
                  <a:spAutoFit/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pPr>
                    <a:lnSpc>
                      <a:spcPct val="120000"/>
                    </a:lnSpc>
                  </a:pPr>
                  <a:r>
                    <a:rPr lang="zh-CN" altLang="en-US" sz="135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ea"/>
                    </a:rPr>
                    <a:t>单击添加标题</a:t>
                  </a:r>
                  <a:endParaRPr lang="zh-CN" altLang="en-US" sz="135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ea"/>
                  </a:endParaRPr>
                </a:p>
              </p:txBody>
            </p:sp>
          </p:grpSp>
          <p:grpSp>
            <p:nvGrpSpPr>
              <p:cNvPr id="14" name="组合 13"/>
              <p:cNvGrpSpPr/>
              <p:nvPr/>
            </p:nvGrpSpPr>
            <p:grpSpPr>
              <a:xfrm>
                <a:off x="6794951" y="2610839"/>
                <a:ext cx="3888767" cy="841721"/>
                <a:chOff x="7805427" y="3341205"/>
                <a:chExt cx="3888767" cy="841721"/>
              </a:xfrm>
            </p:grpSpPr>
            <p:sp>
              <p:nvSpPr>
                <p:cNvPr id="17" name="矩形 16"/>
                <p:cNvSpPr/>
                <p:nvPr/>
              </p:nvSpPr>
              <p:spPr>
                <a:xfrm>
                  <a:off x="7805427" y="3660855"/>
                  <a:ext cx="3888767" cy="522071"/>
                </a:xfrm>
                <a:prstGeom prst="rect">
                  <a:avLst/>
                </a:prstGeom>
              </p:spPr>
              <p:txBody>
                <a:bodyPr wrap="square">
                  <a:spAutoFit/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pPr algn="l" defTabSz="680720">
                    <a:lnSpc>
                      <a:spcPct val="110000"/>
                    </a:lnSpc>
                    <a:defRPr/>
                  </a:pPr>
                  <a:r>
                    <a:rPr lang="zh-CN" altLang="en-US" sz="825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ea"/>
                      <a:cs typeface="+mn-ea"/>
                      <a:sym typeface="+mn-ea"/>
                    </a:rPr>
                    <a:t>单击此处输入你的正文，文字是您思想的提炼，为了最终演示发布的良好效果，请尽量言简意赅的阐述观点。</a:t>
                  </a:r>
                  <a:endParaRPr lang="zh-CN" altLang="en-US" sz="825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ea"/>
                  </a:endParaRPr>
                </a:p>
              </p:txBody>
            </p:sp>
            <p:sp>
              <p:nvSpPr>
                <p:cNvPr id="18" name="矩形 17"/>
                <p:cNvSpPr/>
                <p:nvPr/>
              </p:nvSpPr>
              <p:spPr>
                <a:xfrm>
                  <a:off x="7805427" y="3341205"/>
                  <a:ext cx="2050552" cy="455509"/>
                </a:xfrm>
                <a:prstGeom prst="rect">
                  <a:avLst/>
                </a:prstGeom>
              </p:spPr>
              <p:txBody>
                <a:bodyPr wrap="square">
                  <a:spAutoFit/>
                  <a:scene3d>
                    <a:camera prst="orthographicFront"/>
                    <a:lightRig rig="threePt" dir="t"/>
                  </a:scene3d>
                  <a:sp3d contourW="12700"/>
                </a:bodyPr>
                <a:lstStyle/>
                <a:p>
                  <a:pPr>
                    <a:lnSpc>
                      <a:spcPct val="120000"/>
                    </a:lnSpc>
                  </a:pPr>
                  <a:r>
                    <a:rPr lang="zh-CN" altLang="en-US" sz="1350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ea"/>
                    </a:rPr>
                    <a:t>单击添加标题</a:t>
                  </a:r>
                  <a:endParaRPr lang="zh-CN" altLang="en-US" sz="135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ea"/>
                  </a:endParaRPr>
                </a:p>
              </p:txBody>
            </p:sp>
          </p:grpSp>
          <p:sp>
            <p:nvSpPr>
              <p:cNvPr id="15" name="椭圆 43"/>
              <p:cNvSpPr/>
              <p:nvPr/>
            </p:nvSpPr>
            <p:spPr>
              <a:xfrm>
                <a:off x="5470376" y="2110683"/>
                <a:ext cx="546084" cy="545278"/>
              </a:xfrm>
              <a:custGeom>
                <a:avLst/>
                <a:gdLst>
                  <a:gd name="connsiteX0" fmla="*/ 414666 w 606487"/>
                  <a:gd name="connsiteY0" fmla="*/ 244368 h 605592"/>
                  <a:gd name="connsiteX1" fmla="*/ 440469 w 606487"/>
                  <a:gd name="connsiteY1" fmla="*/ 270042 h 605592"/>
                  <a:gd name="connsiteX2" fmla="*/ 440469 w 606487"/>
                  <a:gd name="connsiteY2" fmla="*/ 381912 h 605592"/>
                  <a:gd name="connsiteX3" fmla="*/ 414666 w 606487"/>
                  <a:gd name="connsiteY3" fmla="*/ 407586 h 605592"/>
                  <a:gd name="connsiteX4" fmla="*/ 388956 w 606487"/>
                  <a:gd name="connsiteY4" fmla="*/ 381912 h 605592"/>
                  <a:gd name="connsiteX5" fmla="*/ 388956 w 606487"/>
                  <a:gd name="connsiteY5" fmla="*/ 270042 h 605592"/>
                  <a:gd name="connsiteX6" fmla="*/ 414666 w 606487"/>
                  <a:gd name="connsiteY6" fmla="*/ 244368 h 605592"/>
                  <a:gd name="connsiteX7" fmla="*/ 302702 w 606487"/>
                  <a:gd name="connsiteY7" fmla="*/ 167240 h 605592"/>
                  <a:gd name="connsiteX8" fmla="*/ 328412 w 606487"/>
                  <a:gd name="connsiteY8" fmla="*/ 192915 h 605592"/>
                  <a:gd name="connsiteX9" fmla="*/ 328412 w 606487"/>
                  <a:gd name="connsiteY9" fmla="*/ 381911 h 605592"/>
                  <a:gd name="connsiteX10" fmla="*/ 302702 w 606487"/>
                  <a:gd name="connsiteY10" fmla="*/ 407586 h 605592"/>
                  <a:gd name="connsiteX11" fmla="*/ 276899 w 606487"/>
                  <a:gd name="connsiteY11" fmla="*/ 381911 h 605592"/>
                  <a:gd name="connsiteX12" fmla="*/ 276899 w 606487"/>
                  <a:gd name="connsiteY12" fmla="*/ 192915 h 605592"/>
                  <a:gd name="connsiteX13" fmla="*/ 302702 w 606487"/>
                  <a:gd name="connsiteY13" fmla="*/ 167240 h 605592"/>
                  <a:gd name="connsiteX14" fmla="*/ 190632 w 606487"/>
                  <a:gd name="connsiteY14" fmla="*/ 107965 h 605592"/>
                  <a:gd name="connsiteX15" fmla="*/ 216353 w 606487"/>
                  <a:gd name="connsiteY15" fmla="*/ 133737 h 605592"/>
                  <a:gd name="connsiteX16" fmla="*/ 216353 w 606487"/>
                  <a:gd name="connsiteY16" fmla="*/ 381907 h 605592"/>
                  <a:gd name="connsiteX17" fmla="*/ 190632 w 606487"/>
                  <a:gd name="connsiteY17" fmla="*/ 407586 h 605592"/>
                  <a:gd name="connsiteX18" fmla="*/ 164911 w 606487"/>
                  <a:gd name="connsiteY18" fmla="*/ 381907 h 605592"/>
                  <a:gd name="connsiteX19" fmla="*/ 164911 w 606487"/>
                  <a:gd name="connsiteY19" fmla="*/ 133737 h 605592"/>
                  <a:gd name="connsiteX20" fmla="*/ 190632 w 606487"/>
                  <a:gd name="connsiteY20" fmla="*/ 107965 h 605592"/>
                  <a:gd name="connsiteX21" fmla="*/ 86256 w 606487"/>
                  <a:gd name="connsiteY21" fmla="*/ 51447 h 605592"/>
                  <a:gd name="connsiteX22" fmla="*/ 86256 w 606487"/>
                  <a:gd name="connsiteY22" fmla="*/ 464229 h 605592"/>
                  <a:gd name="connsiteX23" fmla="*/ 517724 w 606487"/>
                  <a:gd name="connsiteY23" fmla="*/ 464229 h 605592"/>
                  <a:gd name="connsiteX24" fmla="*/ 517724 w 606487"/>
                  <a:gd name="connsiteY24" fmla="*/ 51447 h 605592"/>
                  <a:gd name="connsiteX25" fmla="*/ 25719 w 606487"/>
                  <a:gd name="connsiteY25" fmla="*/ 0 h 605592"/>
                  <a:gd name="connsiteX26" fmla="*/ 580861 w 606487"/>
                  <a:gd name="connsiteY26" fmla="*/ 0 h 605592"/>
                  <a:gd name="connsiteX27" fmla="*/ 606487 w 606487"/>
                  <a:gd name="connsiteY27" fmla="*/ 25677 h 605592"/>
                  <a:gd name="connsiteX28" fmla="*/ 579468 w 606487"/>
                  <a:gd name="connsiteY28" fmla="*/ 51447 h 605592"/>
                  <a:gd name="connsiteX29" fmla="*/ 569162 w 606487"/>
                  <a:gd name="connsiteY29" fmla="*/ 51447 h 605592"/>
                  <a:gd name="connsiteX30" fmla="*/ 569162 w 606487"/>
                  <a:gd name="connsiteY30" fmla="*/ 488608 h 605592"/>
                  <a:gd name="connsiteX31" fmla="*/ 543443 w 606487"/>
                  <a:gd name="connsiteY31" fmla="*/ 514285 h 605592"/>
                  <a:gd name="connsiteX32" fmla="*/ 476499 w 606487"/>
                  <a:gd name="connsiteY32" fmla="*/ 514285 h 605592"/>
                  <a:gd name="connsiteX33" fmla="*/ 476499 w 606487"/>
                  <a:gd name="connsiteY33" fmla="*/ 579915 h 605592"/>
                  <a:gd name="connsiteX34" fmla="*/ 450687 w 606487"/>
                  <a:gd name="connsiteY34" fmla="*/ 605592 h 605592"/>
                  <a:gd name="connsiteX35" fmla="*/ 424968 w 606487"/>
                  <a:gd name="connsiteY35" fmla="*/ 579915 h 605592"/>
                  <a:gd name="connsiteX36" fmla="*/ 424968 w 606487"/>
                  <a:gd name="connsiteY36" fmla="*/ 514285 h 605592"/>
                  <a:gd name="connsiteX37" fmla="*/ 180219 w 606487"/>
                  <a:gd name="connsiteY37" fmla="*/ 514285 h 605592"/>
                  <a:gd name="connsiteX38" fmla="*/ 180219 w 606487"/>
                  <a:gd name="connsiteY38" fmla="*/ 579915 h 605592"/>
                  <a:gd name="connsiteX39" fmla="*/ 154500 w 606487"/>
                  <a:gd name="connsiteY39" fmla="*/ 605592 h 605592"/>
                  <a:gd name="connsiteX40" fmla="*/ 128688 w 606487"/>
                  <a:gd name="connsiteY40" fmla="*/ 579915 h 605592"/>
                  <a:gd name="connsiteX41" fmla="*/ 128688 w 606487"/>
                  <a:gd name="connsiteY41" fmla="*/ 514285 h 605592"/>
                  <a:gd name="connsiteX42" fmla="*/ 61744 w 606487"/>
                  <a:gd name="connsiteY42" fmla="*/ 514285 h 605592"/>
                  <a:gd name="connsiteX43" fmla="*/ 36025 w 606487"/>
                  <a:gd name="connsiteY43" fmla="*/ 488608 h 605592"/>
                  <a:gd name="connsiteX44" fmla="*/ 36025 w 606487"/>
                  <a:gd name="connsiteY44" fmla="*/ 51447 h 605592"/>
                  <a:gd name="connsiteX45" fmla="*/ 25719 w 606487"/>
                  <a:gd name="connsiteY45" fmla="*/ 51447 h 605592"/>
                  <a:gd name="connsiteX46" fmla="*/ 0 w 606487"/>
                  <a:gd name="connsiteY46" fmla="*/ 25677 h 605592"/>
                  <a:gd name="connsiteX47" fmla="*/ 25719 w 606487"/>
                  <a:gd name="connsiteY47" fmla="*/ 0 h 6055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606487" h="605592">
                    <a:moveTo>
                      <a:pt x="414666" y="244368"/>
                    </a:moveTo>
                    <a:cubicBezTo>
                      <a:pt x="428774" y="244368"/>
                      <a:pt x="440469" y="255954"/>
                      <a:pt x="440469" y="270042"/>
                    </a:cubicBezTo>
                    <a:lnTo>
                      <a:pt x="440469" y="381912"/>
                    </a:lnTo>
                    <a:cubicBezTo>
                      <a:pt x="439170" y="396000"/>
                      <a:pt x="428774" y="407586"/>
                      <a:pt x="414666" y="407586"/>
                    </a:cubicBezTo>
                    <a:cubicBezTo>
                      <a:pt x="400465" y="407586"/>
                      <a:pt x="388956" y="396000"/>
                      <a:pt x="388956" y="381912"/>
                    </a:cubicBezTo>
                    <a:lnTo>
                      <a:pt x="388956" y="270042"/>
                    </a:lnTo>
                    <a:cubicBezTo>
                      <a:pt x="388956" y="255954"/>
                      <a:pt x="400558" y="244368"/>
                      <a:pt x="414666" y="244368"/>
                    </a:cubicBezTo>
                    <a:close/>
                    <a:moveTo>
                      <a:pt x="302702" y="167240"/>
                    </a:moveTo>
                    <a:cubicBezTo>
                      <a:pt x="316810" y="167240"/>
                      <a:pt x="328412" y="178826"/>
                      <a:pt x="328412" y="192915"/>
                    </a:cubicBezTo>
                    <a:lnTo>
                      <a:pt x="328412" y="381911"/>
                    </a:lnTo>
                    <a:cubicBezTo>
                      <a:pt x="328412" y="396000"/>
                      <a:pt x="316810" y="407586"/>
                      <a:pt x="302702" y="407586"/>
                    </a:cubicBezTo>
                    <a:cubicBezTo>
                      <a:pt x="288408" y="407586"/>
                      <a:pt x="276899" y="396000"/>
                      <a:pt x="276899" y="381911"/>
                    </a:cubicBezTo>
                    <a:lnTo>
                      <a:pt x="276899" y="192915"/>
                    </a:lnTo>
                    <a:cubicBezTo>
                      <a:pt x="276899" y="178826"/>
                      <a:pt x="288594" y="167240"/>
                      <a:pt x="302702" y="167240"/>
                    </a:cubicBezTo>
                    <a:close/>
                    <a:moveTo>
                      <a:pt x="190632" y="107965"/>
                    </a:moveTo>
                    <a:cubicBezTo>
                      <a:pt x="204746" y="107965"/>
                      <a:pt x="216353" y="119646"/>
                      <a:pt x="216353" y="133737"/>
                    </a:cubicBezTo>
                    <a:lnTo>
                      <a:pt x="216353" y="381907"/>
                    </a:lnTo>
                    <a:cubicBezTo>
                      <a:pt x="216353" y="395998"/>
                      <a:pt x="204746" y="407586"/>
                      <a:pt x="190632" y="407586"/>
                    </a:cubicBezTo>
                    <a:cubicBezTo>
                      <a:pt x="176425" y="407586"/>
                      <a:pt x="164911" y="395998"/>
                      <a:pt x="164911" y="381907"/>
                    </a:cubicBezTo>
                    <a:lnTo>
                      <a:pt x="164911" y="133737"/>
                    </a:lnTo>
                    <a:cubicBezTo>
                      <a:pt x="164911" y="119646"/>
                      <a:pt x="176518" y="107965"/>
                      <a:pt x="190632" y="107965"/>
                    </a:cubicBezTo>
                    <a:close/>
                    <a:moveTo>
                      <a:pt x="86256" y="51447"/>
                    </a:moveTo>
                    <a:lnTo>
                      <a:pt x="86256" y="464229"/>
                    </a:lnTo>
                    <a:lnTo>
                      <a:pt x="517724" y="464229"/>
                    </a:lnTo>
                    <a:lnTo>
                      <a:pt x="517724" y="51447"/>
                    </a:lnTo>
                    <a:close/>
                    <a:moveTo>
                      <a:pt x="25719" y="0"/>
                    </a:moveTo>
                    <a:lnTo>
                      <a:pt x="580861" y="0"/>
                    </a:lnTo>
                    <a:cubicBezTo>
                      <a:pt x="594974" y="0"/>
                      <a:pt x="606580" y="11587"/>
                      <a:pt x="606487" y="25677"/>
                    </a:cubicBezTo>
                    <a:cubicBezTo>
                      <a:pt x="606487" y="39767"/>
                      <a:pt x="593581" y="51447"/>
                      <a:pt x="579468" y="51447"/>
                    </a:cubicBezTo>
                    <a:lnTo>
                      <a:pt x="569162" y="51447"/>
                    </a:lnTo>
                    <a:lnTo>
                      <a:pt x="569162" y="488608"/>
                    </a:lnTo>
                    <a:cubicBezTo>
                      <a:pt x="569162" y="503996"/>
                      <a:pt x="557556" y="514285"/>
                      <a:pt x="543443" y="514285"/>
                    </a:cubicBezTo>
                    <a:lnTo>
                      <a:pt x="476499" y="514285"/>
                    </a:lnTo>
                    <a:lnTo>
                      <a:pt x="476499" y="579915"/>
                    </a:lnTo>
                    <a:cubicBezTo>
                      <a:pt x="476499" y="594005"/>
                      <a:pt x="464800" y="605592"/>
                      <a:pt x="450687" y="605592"/>
                    </a:cubicBezTo>
                    <a:cubicBezTo>
                      <a:pt x="436574" y="605592"/>
                      <a:pt x="424968" y="594005"/>
                      <a:pt x="424968" y="579915"/>
                    </a:cubicBezTo>
                    <a:lnTo>
                      <a:pt x="424968" y="514285"/>
                    </a:lnTo>
                    <a:lnTo>
                      <a:pt x="180219" y="514285"/>
                    </a:lnTo>
                    <a:lnTo>
                      <a:pt x="180219" y="579915"/>
                    </a:lnTo>
                    <a:cubicBezTo>
                      <a:pt x="180219" y="594005"/>
                      <a:pt x="168613" y="605592"/>
                      <a:pt x="154500" y="605592"/>
                    </a:cubicBezTo>
                    <a:cubicBezTo>
                      <a:pt x="140387" y="605592"/>
                      <a:pt x="128688" y="594005"/>
                      <a:pt x="128688" y="579915"/>
                    </a:cubicBezTo>
                    <a:lnTo>
                      <a:pt x="128688" y="514285"/>
                    </a:lnTo>
                    <a:lnTo>
                      <a:pt x="61744" y="514285"/>
                    </a:lnTo>
                    <a:cubicBezTo>
                      <a:pt x="47631" y="514285"/>
                      <a:pt x="36025" y="502698"/>
                      <a:pt x="36025" y="488608"/>
                    </a:cubicBezTo>
                    <a:lnTo>
                      <a:pt x="36025" y="51447"/>
                    </a:lnTo>
                    <a:lnTo>
                      <a:pt x="25719" y="51447"/>
                    </a:lnTo>
                    <a:cubicBezTo>
                      <a:pt x="11606" y="51447"/>
                      <a:pt x="0" y="39767"/>
                      <a:pt x="0" y="25677"/>
                    </a:cubicBezTo>
                    <a:cubicBezTo>
                      <a:pt x="0" y="11587"/>
                      <a:pt x="11606" y="0"/>
                      <a:pt x="2571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35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16" name="椭圆 44"/>
              <p:cNvSpPr/>
              <p:nvPr/>
            </p:nvSpPr>
            <p:spPr>
              <a:xfrm>
                <a:off x="10499576" y="2118184"/>
                <a:ext cx="546084" cy="530275"/>
              </a:xfrm>
              <a:custGeom>
                <a:avLst/>
                <a:gdLst>
                  <a:gd name="connsiteX0" fmla="*/ 402703 w 581831"/>
                  <a:gd name="connsiteY0" fmla="*/ 478705 h 564988"/>
                  <a:gd name="connsiteX1" fmla="*/ 430122 w 581831"/>
                  <a:gd name="connsiteY1" fmla="*/ 523802 h 564988"/>
                  <a:gd name="connsiteX2" fmla="*/ 375284 w 581831"/>
                  <a:gd name="connsiteY2" fmla="*/ 549571 h 564988"/>
                  <a:gd name="connsiteX3" fmla="*/ 358349 w 581831"/>
                  <a:gd name="connsiteY3" fmla="*/ 499643 h 564988"/>
                  <a:gd name="connsiteX4" fmla="*/ 402703 w 581831"/>
                  <a:gd name="connsiteY4" fmla="*/ 478705 h 564988"/>
                  <a:gd name="connsiteX5" fmla="*/ 306459 w 581831"/>
                  <a:gd name="connsiteY5" fmla="*/ 152485 h 564988"/>
                  <a:gd name="connsiteX6" fmla="*/ 326021 w 581831"/>
                  <a:gd name="connsiteY6" fmla="*/ 157925 h 564988"/>
                  <a:gd name="connsiteX7" fmla="*/ 357481 w 581831"/>
                  <a:gd name="connsiteY7" fmla="*/ 160342 h 564988"/>
                  <a:gd name="connsiteX8" fmla="*/ 346994 w 581831"/>
                  <a:gd name="connsiteY8" fmla="*/ 241734 h 564988"/>
                  <a:gd name="connsiteX9" fmla="*/ 327634 w 581831"/>
                  <a:gd name="connsiteY9" fmla="*/ 256240 h 564988"/>
                  <a:gd name="connsiteX10" fmla="*/ 366355 w 581831"/>
                  <a:gd name="connsiteY10" fmla="*/ 294115 h 564988"/>
                  <a:gd name="connsiteX11" fmla="*/ 384908 w 581831"/>
                  <a:gd name="connsiteY11" fmla="*/ 392430 h 564988"/>
                  <a:gd name="connsiteX12" fmla="*/ 374421 w 581831"/>
                  <a:gd name="connsiteY12" fmla="*/ 406936 h 564988"/>
                  <a:gd name="connsiteX13" fmla="*/ 280847 w 581831"/>
                  <a:gd name="connsiteY13" fmla="*/ 420635 h 564988"/>
                  <a:gd name="connsiteX14" fmla="*/ 166300 w 581831"/>
                  <a:gd name="connsiteY14" fmla="*/ 410159 h 564988"/>
                  <a:gd name="connsiteX15" fmla="*/ 154200 w 581831"/>
                  <a:gd name="connsiteY15" fmla="*/ 396459 h 564988"/>
                  <a:gd name="connsiteX16" fmla="*/ 167106 w 581831"/>
                  <a:gd name="connsiteY16" fmla="*/ 305397 h 564988"/>
                  <a:gd name="connsiteX17" fmla="*/ 243740 w 581831"/>
                  <a:gd name="connsiteY17" fmla="*/ 259463 h 564988"/>
                  <a:gd name="connsiteX18" fmla="*/ 250194 w 581831"/>
                  <a:gd name="connsiteY18" fmla="*/ 240122 h 564988"/>
                  <a:gd name="connsiteX19" fmla="*/ 263100 w 581831"/>
                  <a:gd name="connsiteY19" fmla="*/ 233676 h 564988"/>
                  <a:gd name="connsiteX20" fmla="*/ 263100 w 581831"/>
                  <a:gd name="connsiteY20" fmla="*/ 206276 h 564988"/>
                  <a:gd name="connsiteX21" fmla="*/ 259874 w 581831"/>
                  <a:gd name="connsiteY21" fmla="*/ 190965 h 564988"/>
                  <a:gd name="connsiteX22" fmla="*/ 277621 w 581831"/>
                  <a:gd name="connsiteY22" fmla="*/ 186936 h 564988"/>
                  <a:gd name="connsiteX23" fmla="*/ 292947 w 581831"/>
                  <a:gd name="connsiteY23" fmla="*/ 173236 h 564988"/>
                  <a:gd name="connsiteX24" fmla="*/ 297787 w 581831"/>
                  <a:gd name="connsiteY24" fmla="*/ 155507 h 564988"/>
                  <a:gd name="connsiteX25" fmla="*/ 306459 w 581831"/>
                  <a:gd name="connsiteY25" fmla="*/ 152485 h 564988"/>
                  <a:gd name="connsiteX26" fmla="*/ 269604 w 581831"/>
                  <a:gd name="connsiteY26" fmla="*/ 123336 h 564988"/>
                  <a:gd name="connsiteX27" fmla="*/ 290592 w 581831"/>
                  <a:gd name="connsiteY27" fmla="*/ 148314 h 564988"/>
                  <a:gd name="connsiteX28" fmla="*/ 289785 w 581831"/>
                  <a:gd name="connsiteY28" fmla="*/ 149119 h 564988"/>
                  <a:gd name="connsiteX29" fmla="*/ 281712 w 581831"/>
                  <a:gd name="connsiteY29" fmla="*/ 174097 h 564988"/>
                  <a:gd name="connsiteX30" fmla="*/ 280905 w 581831"/>
                  <a:gd name="connsiteY30" fmla="*/ 178931 h 564988"/>
                  <a:gd name="connsiteX31" fmla="*/ 276869 w 581831"/>
                  <a:gd name="connsiteY31" fmla="*/ 178931 h 564988"/>
                  <a:gd name="connsiteX32" fmla="*/ 266375 w 581831"/>
                  <a:gd name="connsiteY32" fmla="*/ 176514 h 564988"/>
                  <a:gd name="connsiteX33" fmla="*/ 253459 w 581831"/>
                  <a:gd name="connsiteY33" fmla="*/ 182154 h 564988"/>
                  <a:gd name="connsiteX34" fmla="*/ 269604 w 581831"/>
                  <a:gd name="connsiteY34" fmla="*/ 123336 h 564988"/>
                  <a:gd name="connsiteX35" fmla="*/ 305717 w 581831"/>
                  <a:gd name="connsiteY35" fmla="*/ 105370 h 564988"/>
                  <a:gd name="connsiteX36" fmla="*/ 322809 w 581831"/>
                  <a:gd name="connsiteY36" fmla="*/ 108060 h 564988"/>
                  <a:gd name="connsiteX37" fmla="*/ 358356 w 581831"/>
                  <a:gd name="connsiteY37" fmla="*/ 150693 h 564988"/>
                  <a:gd name="connsiteX38" fmla="*/ 351893 w 581831"/>
                  <a:gd name="connsiteY38" fmla="*/ 153107 h 564988"/>
                  <a:gd name="connsiteX39" fmla="*/ 343814 w 581831"/>
                  <a:gd name="connsiteY39" fmla="*/ 153911 h 564988"/>
                  <a:gd name="connsiteX40" fmla="*/ 325233 w 581831"/>
                  <a:gd name="connsiteY40" fmla="*/ 150693 h 564988"/>
                  <a:gd name="connsiteX41" fmla="*/ 301804 w 581831"/>
                  <a:gd name="connsiteY41" fmla="*/ 144258 h 564988"/>
                  <a:gd name="connsiteX42" fmla="*/ 299381 w 581831"/>
                  <a:gd name="connsiteY42" fmla="*/ 144258 h 564988"/>
                  <a:gd name="connsiteX43" fmla="*/ 275952 w 581831"/>
                  <a:gd name="connsiteY43" fmla="*/ 116908 h 564988"/>
                  <a:gd name="connsiteX44" fmla="*/ 305717 w 581831"/>
                  <a:gd name="connsiteY44" fmla="*/ 105370 h 564988"/>
                  <a:gd name="connsiteX45" fmla="*/ 283249 w 581831"/>
                  <a:gd name="connsiteY45" fmla="*/ 0 h 564988"/>
                  <a:gd name="connsiteX46" fmla="*/ 530184 w 581831"/>
                  <a:gd name="connsiteY46" fmla="*/ 144269 h 564988"/>
                  <a:gd name="connsiteX47" fmla="*/ 581831 w 581831"/>
                  <a:gd name="connsiteY47" fmla="*/ 131374 h 564988"/>
                  <a:gd name="connsiteX48" fmla="*/ 539868 w 581831"/>
                  <a:gd name="connsiteY48" fmla="*/ 282091 h 564988"/>
                  <a:gd name="connsiteX49" fmla="*/ 430119 w 581831"/>
                  <a:gd name="connsiteY49" fmla="*/ 170867 h 564988"/>
                  <a:gd name="connsiteX50" fmla="*/ 476924 w 581831"/>
                  <a:gd name="connsiteY50" fmla="*/ 158777 h 564988"/>
                  <a:gd name="connsiteX51" fmla="*/ 283249 w 581831"/>
                  <a:gd name="connsiteY51" fmla="*/ 52388 h 564988"/>
                  <a:gd name="connsiteX52" fmla="*/ 52454 w 581831"/>
                  <a:gd name="connsiteY52" fmla="*/ 282091 h 564988"/>
                  <a:gd name="connsiteX53" fmla="*/ 283249 w 581831"/>
                  <a:gd name="connsiteY53" fmla="*/ 512600 h 564988"/>
                  <a:gd name="connsiteX54" fmla="*/ 325212 w 581831"/>
                  <a:gd name="connsiteY54" fmla="*/ 508570 h 564988"/>
                  <a:gd name="connsiteX55" fmla="*/ 334896 w 581831"/>
                  <a:gd name="connsiteY55" fmla="*/ 560152 h 564988"/>
                  <a:gd name="connsiteX56" fmla="*/ 283249 w 581831"/>
                  <a:gd name="connsiteY56" fmla="*/ 564988 h 564988"/>
                  <a:gd name="connsiteX57" fmla="*/ 0 w 581831"/>
                  <a:gd name="connsiteY57" fmla="*/ 282091 h 564988"/>
                  <a:gd name="connsiteX58" fmla="*/ 283249 w 581831"/>
                  <a:gd name="connsiteY58" fmla="*/ 0 h 56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</a:cxnLst>
                <a:rect l="l" t="t" r="r" b="b"/>
                <a:pathLst>
                  <a:path w="581831" h="564988">
                    <a:moveTo>
                      <a:pt x="402703" y="478705"/>
                    </a:moveTo>
                    <a:lnTo>
                      <a:pt x="430122" y="523802"/>
                    </a:lnTo>
                    <a:cubicBezTo>
                      <a:pt x="413187" y="534270"/>
                      <a:pt x="394639" y="543129"/>
                      <a:pt x="375284" y="549571"/>
                    </a:cubicBezTo>
                    <a:lnTo>
                      <a:pt x="358349" y="499643"/>
                    </a:lnTo>
                    <a:cubicBezTo>
                      <a:pt x="373671" y="494811"/>
                      <a:pt x="388994" y="487563"/>
                      <a:pt x="402703" y="478705"/>
                    </a:cubicBezTo>
                    <a:close/>
                    <a:moveTo>
                      <a:pt x="306459" y="152485"/>
                    </a:moveTo>
                    <a:cubicBezTo>
                      <a:pt x="310291" y="152888"/>
                      <a:pt x="315937" y="154702"/>
                      <a:pt x="326021" y="157925"/>
                    </a:cubicBezTo>
                    <a:cubicBezTo>
                      <a:pt x="345381" y="165177"/>
                      <a:pt x="357481" y="160342"/>
                      <a:pt x="357481" y="160342"/>
                    </a:cubicBezTo>
                    <a:cubicBezTo>
                      <a:pt x="359094" y="179683"/>
                      <a:pt x="352641" y="218364"/>
                      <a:pt x="346994" y="241734"/>
                    </a:cubicBezTo>
                    <a:cubicBezTo>
                      <a:pt x="341348" y="265910"/>
                      <a:pt x="327634" y="256240"/>
                      <a:pt x="327634" y="256240"/>
                    </a:cubicBezTo>
                    <a:cubicBezTo>
                      <a:pt x="330861" y="265910"/>
                      <a:pt x="347801" y="281221"/>
                      <a:pt x="366355" y="294115"/>
                    </a:cubicBezTo>
                    <a:cubicBezTo>
                      <a:pt x="381681" y="303785"/>
                      <a:pt x="384101" y="366643"/>
                      <a:pt x="384908" y="392430"/>
                    </a:cubicBezTo>
                    <a:cubicBezTo>
                      <a:pt x="384908" y="398877"/>
                      <a:pt x="380068" y="405324"/>
                      <a:pt x="374421" y="406936"/>
                    </a:cubicBezTo>
                    <a:cubicBezTo>
                      <a:pt x="359094" y="411771"/>
                      <a:pt x="326828" y="419829"/>
                      <a:pt x="280847" y="420635"/>
                    </a:cubicBezTo>
                    <a:cubicBezTo>
                      <a:pt x="231640" y="421441"/>
                      <a:pt x="186467" y="413382"/>
                      <a:pt x="166300" y="410159"/>
                    </a:cubicBezTo>
                    <a:cubicBezTo>
                      <a:pt x="159846" y="408547"/>
                      <a:pt x="155006" y="402906"/>
                      <a:pt x="154200" y="396459"/>
                    </a:cubicBezTo>
                    <a:cubicBezTo>
                      <a:pt x="153393" y="365837"/>
                      <a:pt x="160653" y="326349"/>
                      <a:pt x="167106" y="305397"/>
                    </a:cubicBezTo>
                    <a:cubicBezTo>
                      <a:pt x="175173" y="281221"/>
                      <a:pt x="243740" y="259463"/>
                      <a:pt x="243740" y="259463"/>
                    </a:cubicBezTo>
                    <a:cubicBezTo>
                      <a:pt x="243740" y="253016"/>
                      <a:pt x="246160" y="248987"/>
                      <a:pt x="250194" y="240122"/>
                    </a:cubicBezTo>
                    <a:cubicBezTo>
                      <a:pt x="255034" y="230452"/>
                      <a:pt x="263100" y="233676"/>
                      <a:pt x="263100" y="233676"/>
                    </a:cubicBezTo>
                    <a:lnTo>
                      <a:pt x="263100" y="206276"/>
                    </a:lnTo>
                    <a:cubicBezTo>
                      <a:pt x="263100" y="206276"/>
                      <a:pt x="255034" y="202247"/>
                      <a:pt x="259874" y="190965"/>
                    </a:cubicBezTo>
                    <a:cubicBezTo>
                      <a:pt x="265520" y="178877"/>
                      <a:pt x="277621" y="186936"/>
                      <a:pt x="277621" y="186936"/>
                    </a:cubicBezTo>
                    <a:cubicBezTo>
                      <a:pt x="295367" y="190965"/>
                      <a:pt x="292947" y="173236"/>
                      <a:pt x="292947" y="173236"/>
                    </a:cubicBezTo>
                    <a:cubicBezTo>
                      <a:pt x="292947" y="173236"/>
                      <a:pt x="290527" y="161954"/>
                      <a:pt x="297787" y="155507"/>
                    </a:cubicBezTo>
                    <a:cubicBezTo>
                      <a:pt x="300611" y="153090"/>
                      <a:pt x="302627" y="152082"/>
                      <a:pt x="306459" y="152485"/>
                    </a:cubicBezTo>
                    <a:close/>
                    <a:moveTo>
                      <a:pt x="269604" y="123336"/>
                    </a:moveTo>
                    <a:cubicBezTo>
                      <a:pt x="273640" y="130588"/>
                      <a:pt x="280098" y="140256"/>
                      <a:pt x="290592" y="148314"/>
                    </a:cubicBezTo>
                    <a:cubicBezTo>
                      <a:pt x="290592" y="148314"/>
                      <a:pt x="289785" y="148314"/>
                      <a:pt x="289785" y="149119"/>
                    </a:cubicBezTo>
                    <a:cubicBezTo>
                      <a:pt x="280905" y="156371"/>
                      <a:pt x="280905" y="168457"/>
                      <a:pt x="281712" y="174097"/>
                    </a:cubicBezTo>
                    <a:cubicBezTo>
                      <a:pt x="281712" y="174902"/>
                      <a:pt x="281712" y="178125"/>
                      <a:pt x="280905" y="178931"/>
                    </a:cubicBezTo>
                    <a:cubicBezTo>
                      <a:pt x="280905" y="178931"/>
                      <a:pt x="279291" y="179737"/>
                      <a:pt x="276869" y="178931"/>
                    </a:cubicBezTo>
                    <a:cubicBezTo>
                      <a:pt x="275255" y="178125"/>
                      <a:pt x="271218" y="176514"/>
                      <a:pt x="266375" y="176514"/>
                    </a:cubicBezTo>
                    <a:cubicBezTo>
                      <a:pt x="260724" y="176514"/>
                      <a:pt x="256688" y="178125"/>
                      <a:pt x="253459" y="182154"/>
                    </a:cubicBezTo>
                    <a:cubicBezTo>
                      <a:pt x="250230" y="167651"/>
                      <a:pt x="248616" y="141062"/>
                      <a:pt x="269604" y="123336"/>
                    </a:cubicBezTo>
                    <a:close/>
                    <a:moveTo>
                      <a:pt x="305717" y="105370"/>
                    </a:moveTo>
                    <a:cubicBezTo>
                      <a:pt x="310842" y="105295"/>
                      <a:pt x="316548" y="106049"/>
                      <a:pt x="322809" y="108060"/>
                    </a:cubicBezTo>
                    <a:cubicBezTo>
                      <a:pt x="359972" y="120126"/>
                      <a:pt x="361588" y="138627"/>
                      <a:pt x="358356" y="150693"/>
                    </a:cubicBezTo>
                    <a:lnTo>
                      <a:pt x="351893" y="153107"/>
                    </a:lnTo>
                    <a:cubicBezTo>
                      <a:pt x="351893" y="153107"/>
                      <a:pt x="348662" y="153911"/>
                      <a:pt x="343814" y="153911"/>
                    </a:cubicBezTo>
                    <a:cubicBezTo>
                      <a:pt x="338159" y="153911"/>
                      <a:pt x="331696" y="152302"/>
                      <a:pt x="325233" y="150693"/>
                    </a:cubicBezTo>
                    <a:cubicBezTo>
                      <a:pt x="313115" y="145867"/>
                      <a:pt x="307460" y="144258"/>
                      <a:pt x="301804" y="144258"/>
                    </a:cubicBezTo>
                    <a:cubicBezTo>
                      <a:pt x="300996" y="144258"/>
                      <a:pt x="300189" y="144258"/>
                      <a:pt x="299381" y="144258"/>
                    </a:cubicBezTo>
                    <a:cubicBezTo>
                      <a:pt x="285647" y="136214"/>
                      <a:pt x="279184" y="124952"/>
                      <a:pt x="275952" y="116908"/>
                    </a:cubicBezTo>
                    <a:cubicBezTo>
                      <a:pt x="280193" y="113289"/>
                      <a:pt x="290342" y="105597"/>
                      <a:pt x="305717" y="105370"/>
                    </a:cubicBezTo>
                    <a:close/>
                    <a:moveTo>
                      <a:pt x="283249" y="0"/>
                    </a:moveTo>
                    <a:cubicBezTo>
                      <a:pt x="385735" y="0"/>
                      <a:pt x="480152" y="56418"/>
                      <a:pt x="530184" y="144269"/>
                    </a:cubicBezTo>
                    <a:lnTo>
                      <a:pt x="581831" y="131374"/>
                    </a:lnTo>
                    <a:lnTo>
                      <a:pt x="539868" y="282091"/>
                    </a:lnTo>
                    <a:lnTo>
                      <a:pt x="430119" y="170867"/>
                    </a:lnTo>
                    <a:lnTo>
                      <a:pt x="476924" y="158777"/>
                    </a:lnTo>
                    <a:cubicBezTo>
                      <a:pt x="434961" y="92687"/>
                      <a:pt x="361526" y="52388"/>
                      <a:pt x="283249" y="52388"/>
                    </a:cubicBezTo>
                    <a:cubicBezTo>
                      <a:pt x="155747" y="52388"/>
                      <a:pt x="52454" y="155553"/>
                      <a:pt x="52454" y="282091"/>
                    </a:cubicBezTo>
                    <a:cubicBezTo>
                      <a:pt x="52454" y="409435"/>
                      <a:pt x="155747" y="512600"/>
                      <a:pt x="283249" y="512600"/>
                    </a:cubicBezTo>
                    <a:cubicBezTo>
                      <a:pt x="296968" y="512600"/>
                      <a:pt x="311493" y="510988"/>
                      <a:pt x="325212" y="508570"/>
                    </a:cubicBezTo>
                    <a:lnTo>
                      <a:pt x="334896" y="560152"/>
                    </a:lnTo>
                    <a:cubicBezTo>
                      <a:pt x="317949" y="563376"/>
                      <a:pt x="300196" y="564988"/>
                      <a:pt x="283249" y="564988"/>
                    </a:cubicBezTo>
                    <a:cubicBezTo>
                      <a:pt x="126696" y="564988"/>
                      <a:pt x="0" y="438450"/>
                      <a:pt x="0" y="282091"/>
                    </a:cubicBezTo>
                    <a:cubicBezTo>
                      <a:pt x="0" y="126538"/>
                      <a:pt x="126696" y="0"/>
                      <a:pt x="28324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68580" tIns="34290" rIns="68580" bIns="34290" numCol="1" spcCol="0" rtlCol="0" fromWordArt="0" anchor="ctr" anchorCtr="0" forceAA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35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endParaRPr>
              </a:p>
            </p:txBody>
          </p:sp>
        </p:grpSp>
      </p:grpSp>
      <p:grpSp>
        <p:nvGrpSpPr>
          <p:cNvPr id="21" name="组合 20"/>
          <p:cNvGrpSpPr/>
          <p:nvPr/>
        </p:nvGrpSpPr>
        <p:grpSpPr>
          <a:xfrm>
            <a:off x="747860" y="2934051"/>
            <a:ext cx="7620001" cy="1402073"/>
            <a:chOff x="1016000" y="4094659"/>
            <a:chExt cx="10160001" cy="1869431"/>
          </a:xfrm>
        </p:grpSpPr>
        <p:sp>
          <p:nvSpPr>
            <p:cNvPr id="22" name="矩形 30"/>
            <p:cNvSpPr/>
            <p:nvPr/>
          </p:nvSpPr>
          <p:spPr>
            <a:xfrm>
              <a:off x="1268915" y="4094659"/>
              <a:ext cx="4855803" cy="186943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  <a:miter lim="400000"/>
            </a:ln>
          </p:spPr>
          <p:txBody>
            <a:bodyPr anchor="ctr"/>
            <a:lstStyle/>
            <a:p>
              <a:pPr algn="ctr"/>
              <a:endParaRPr sz="135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  <p:sp>
          <p:nvSpPr>
            <p:cNvPr id="23" name="矩形 30"/>
            <p:cNvSpPr/>
            <p:nvPr/>
          </p:nvSpPr>
          <p:spPr>
            <a:xfrm>
              <a:off x="6320198" y="4094659"/>
              <a:ext cx="4855803" cy="186943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bg1">
                  <a:lumMod val="75000"/>
                </a:schemeClr>
              </a:solidFill>
              <a:miter lim="400000"/>
            </a:ln>
          </p:spPr>
          <p:txBody>
            <a:bodyPr anchor="ctr"/>
            <a:lstStyle/>
            <a:p>
              <a:pPr algn="ctr"/>
              <a:endParaRPr sz="135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  <p:sp>
          <p:nvSpPr>
            <p:cNvPr id="24" name="矩形 30"/>
            <p:cNvSpPr/>
            <p:nvPr/>
          </p:nvSpPr>
          <p:spPr>
            <a:xfrm rot="16200000">
              <a:off x="309960" y="4800698"/>
              <a:ext cx="1869431" cy="45735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>
              <a:miter lim="400000"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txBody>
            <a:bodyPr vert="eaVert" wrap="none" lIns="19050" tIns="19050" rIns="19050" bIns="19050" anchor="ctr" anchorCtr="1">
              <a:normAutofit/>
            </a:bodyPr>
            <a:lstStyle/>
            <a:p>
              <a:pPr algn="ctr" defTabSz="685800">
                <a:defRPr/>
              </a:pPr>
              <a:endParaRPr lang="zh-CN" altLang="en-US" sz="1200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  <p:grpSp>
          <p:nvGrpSpPr>
            <p:cNvPr id="25" name="组合 24"/>
            <p:cNvGrpSpPr/>
            <p:nvPr/>
          </p:nvGrpSpPr>
          <p:grpSpPr>
            <a:xfrm>
              <a:off x="1854651" y="4726086"/>
              <a:ext cx="3888767" cy="1156179"/>
              <a:chOff x="7805427" y="3341205"/>
              <a:chExt cx="3888767" cy="1156179"/>
            </a:xfrm>
          </p:grpSpPr>
          <p:sp>
            <p:nvSpPr>
              <p:cNvPr id="31" name="矩形 30"/>
              <p:cNvSpPr/>
              <p:nvPr/>
            </p:nvSpPr>
            <p:spPr>
              <a:xfrm>
                <a:off x="7805427" y="3660855"/>
                <a:ext cx="3888767" cy="836529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l" defTabSz="680720">
                  <a:lnSpc>
                    <a:spcPct val="110000"/>
                  </a:lnSpc>
                  <a:defRPr/>
                </a:pPr>
                <a:r>
                  <a:rPr lang="zh-CN" altLang="en-US" sz="825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ea"/>
                    <a:cs typeface="+mn-ea"/>
                    <a:sym typeface="+mn-ea"/>
                  </a:rPr>
                  <a:t>单击此处输入你的正文，文字是您思想的提炼，为了最终演示发布的良好效果，请尽量言简意赅的阐述观点。</a:t>
                </a:r>
                <a:endParaRPr lang="zh-CN" altLang="en-US" sz="82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32" name="矩形 31"/>
              <p:cNvSpPr/>
              <p:nvPr/>
            </p:nvSpPr>
            <p:spPr>
              <a:xfrm>
                <a:off x="7805427" y="3341205"/>
                <a:ext cx="2050552" cy="455510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35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ea"/>
                  </a:rPr>
                  <a:t>单击添加标题</a:t>
                </a:r>
                <a:endParaRPr lang="zh-CN" altLang="en-US" sz="13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endParaRPr>
              </a:p>
            </p:txBody>
          </p:sp>
        </p:grpSp>
        <p:grpSp>
          <p:nvGrpSpPr>
            <p:cNvPr id="26" name="组合 25"/>
            <p:cNvGrpSpPr/>
            <p:nvPr/>
          </p:nvGrpSpPr>
          <p:grpSpPr>
            <a:xfrm>
              <a:off x="6794951" y="4726086"/>
              <a:ext cx="3888767" cy="841721"/>
              <a:chOff x="7805427" y="3341205"/>
              <a:chExt cx="3888767" cy="841721"/>
            </a:xfrm>
          </p:grpSpPr>
          <p:sp>
            <p:nvSpPr>
              <p:cNvPr id="29" name="矩形 28"/>
              <p:cNvSpPr/>
              <p:nvPr/>
            </p:nvSpPr>
            <p:spPr>
              <a:xfrm>
                <a:off x="7805427" y="3660855"/>
                <a:ext cx="3888767" cy="522071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 algn="l" defTabSz="680720">
                  <a:lnSpc>
                    <a:spcPct val="110000"/>
                  </a:lnSpc>
                  <a:defRPr/>
                </a:pPr>
                <a:r>
                  <a:rPr lang="zh-CN" altLang="en-US" sz="825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ea"/>
                    <a:cs typeface="+mn-ea"/>
                    <a:sym typeface="+mn-ea"/>
                  </a:rPr>
                  <a:t>单击此处输入你的正文，文字是您思想的提炼，为了最终演示发布的良好效果，请尽量言简意赅的阐述观点。</a:t>
                </a:r>
                <a:endParaRPr lang="zh-CN" altLang="en-US" sz="82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endParaRPr>
              </a:p>
            </p:txBody>
          </p:sp>
          <p:sp>
            <p:nvSpPr>
              <p:cNvPr id="30" name="矩形 29"/>
              <p:cNvSpPr/>
              <p:nvPr/>
            </p:nvSpPr>
            <p:spPr>
              <a:xfrm>
                <a:off x="7805427" y="3341205"/>
                <a:ext cx="2050552" cy="455510"/>
              </a:xfrm>
              <a:prstGeom prst="rect">
                <a:avLst/>
              </a:prstGeom>
            </p:spPr>
            <p:txBody>
              <a:bodyPr wrap="square">
                <a:spAutoFit/>
                <a:scene3d>
                  <a:camera prst="orthographicFront"/>
                  <a:lightRig rig="threePt" dir="t"/>
                </a:scene3d>
                <a:sp3d contourW="12700"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35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ea"/>
                  </a:rPr>
                  <a:t>单击添加标题</a:t>
                </a:r>
                <a:endParaRPr lang="zh-CN" altLang="en-US" sz="13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endParaRPr>
              </a:p>
            </p:txBody>
          </p:sp>
        </p:grpSp>
        <p:sp>
          <p:nvSpPr>
            <p:cNvPr id="27" name="椭圆 45"/>
            <p:cNvSpPr/>
            <p:nvPr/>
          </p:nvSpPr>
          <p:spPr>
            <a:xfrm>
              <a:off x="5477947" y="4225815"/>
              <a:ext cx="530943" cy="546084"/>
            </a:xfrm>
            <a:custGeom>
              <a:avLst/>
              <a:gdLst>
                <a:gd name="T0" fmla="*/ 6023 w 6383"/>
                <a:gd name="T1" fmla="*/ 2985 h 6575"/>
                <a:gd name="T2" fmla="*/ 5921 w 6383"/>
                <a:gd name="T3" fmla="*/ 1957 h 6575"/>
                <a:gd name="T4" fmla="*/ 5304 w 6383"/>
                <a:gd name="T5" fmla="*/ 1379 h 6575"/>
                <a:gd name="T6" fmla="*/ 4619 w 6383"/>
                <a:gd name="T7" fmla="*/ 608 h 6575"/>
                <a:gd name="T8" fmla="*/ 3777 w 6383"/>
                <a:gd name="T9" fmla="*/ 501 h 6575"/>
                <a:gd name="T10" fmla="*/ 2768 w 6383"/>
                <a:gd name="T11" fmla="*/ 280 h 6575"/>
                <a:gd name="T12" fmla="*/ 2028 w 6383"/>
                <a:gd name="T13" fmla="*/ 688 h 6575"/>
                <a:gd name="T14" fmla="*/ 1083 w 6383"/>
                <a:gd name="T15" fmla="*/ 1103 h 6575"/>
                <a:gd name="T16" fmla="*/ 723 w 6383"/>
                <a:gd name="T17" fmla="*/ 1868 h 6575"/>
                <a:gd name="T18" fmla="*/ 201 w 6383"/>
                <a:gd name="T19" fmla="*/ 2759 h 6575"/>
                <a:gd name="T20" fmla="*/ 360 w 6383"/>
                <a:gd name="T21" fmla="*/ 3591 h 6575"/>
                <a:gd name="T22" fmla="*/ 461 w 6383"/>
                <a:gd name="T23" fmla="*/ 4619 h 6575"/>
                <a:gd name="T24" fmla="*/ 1079 w 6383"/>
                <a:gd name="T25" fmla="*/ 5197 h 6575"/>
                <a:gd name="T26" fmla="*/ 1764 w 6383"/>
                <a:gd name="T27" fmla="*/ 5968 h 6575"/>
                <a:gd name="T28" fmla="*/ 2604 w 6383"/>
                <a:gd name="T29" fmla="*/ 6073 h 6575"/>
                <a:gd name="T30" fmla="*/ 3613 w 6383"/>
                <a:gd name="T31" fmla="*/ 6295 h 6575"/>
                <a:gd name="T32" fmla="*/ 4353 w 6383"/>
                <a:gd name="T33" fmla="*/ 5888 h 6575"/>
                <a:gd name="T34" fmla="*/ 5299 w 6383"/>
                <a:gd name="T35" fmla="*/ 5473 h 6575"/>
                <a:gd name="T36" fmla="*/ 5659 w 6383"/>
                <a:gd name="T37" fmla="*/ 4708 h 6575"/>
                <a:gd name="T38" fmla="*/ 6180 w 6383"/>
                <a:gd name="T39" fmla="*/ 3817 h 6575"/>
                <a:gd name="T40" fmla="*/ 3877 w 6383"/>
                <a:gd name="T41" fmla="*/ 4231 h 6575"/>
                <a:gd name="T42" fmla="*/ 3381 w 6383"/>
                <a:gd name="T43" fmla="*/ 4613 h 6575"/>
                <a:gd name="T44" fmla="*/ 3287 w 6383"/>
                <a:gd name="T45" fmla="*/ 4924 h 6575"/>
                <a:gd name="T46" fmla="*/ 2960 w 6383"/>
                <a:gd name="T47" fmla="*/ 4820 h 6575"/>
                <a:gd name="T48" fmla="*/ 2844 w 6383"/>
                <a:gd name="T49" fmla="*/ 4529 h 6575"/>
                <a:gd name="T50" fmla="*/ 2356 w 6383"/>
                <a:gd name="T51" fmla="*/ 4233 h 6575"/>
                <a:gd name="T52" fmla="*/ 2560 w 6383"/>
                <a:gd name="T53" fmla="*/ 3940 h 6575"/>
                <a:gd name="T54" fmla="*/ 3307 w 6383"/>
                <a:gd name="T55" fmla="*/ 4036 h 6575"/>
                <a:gd name="T56" fmla="*/ 3193 w 6383"/>
                <a:gd name="T57" fmla="*/ 3535 h 6575"/>
                <a:gd name="T58" fmla="*/ 2365 w 6383"/>
                <a:gd name="T59" fmla="*/ 2705 h 6575"/>
                <a:gd name="T60" fmla="*/ 2991 w 6383"/>
                <a:gd name="T61" fmla="*/ 1897 h 6575"/>
                <a:gd name="T62" fmla="*/ 3105 w 6383"/>
                <a:gd name="T63" fmla="*/ 1651 h 6575"/>
                <a:gd name="T64" fmla="*/ 3401 w 6383"/>
                <a:gd name="T65" fmla="*/ 1856 h 6575"/>
                <a:gd name="T66" fmla="*/ 3865 w 6383"/>
                <a:gd name="T67" fmla="*/ 2119 h 6575"/>
                <a:gd name="T68" fmla="*/ 3847 w 6383"/>
                <a:gd name="T69" fmla="*/ 2508 h 6575"/>
                <a:gd name="T70" fmla="*/ 3208 w 6383"/>
                <a:gd name="T71" fmla="*/ 2464 h 6575"/>
                <a:gd name="T72" fmla="*/ 3025 w 6383"/>
                <a:gd name="T73" fmla="*/ 2832 h 6575"/>
                <a:gd name="T74" fmla="*/ 3647 w 6383"/>
                <a:gd name="T75" fmla="*/ 3137 h 6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383" h="6575">
                  <a:moveTo>
                    <a:pt x="6023" y="3591"/>
                  </a:moveTo>
                  <a:cubicBezTo>
                    <a:pt x="5895" y="3409"/>
                    <a:pt x="5895" y="3167"/>
                    <a:pt x="6023" y="2985"/>
                  </a:cubicBezTo>
                  <a:lnTo>
                    <a:pt x="6181" y="2759"/>
                  </a:lnTo>
                  <a:cubicBezTo>
                    <a:pt x="6383" y="2472"/>
                    <a:pt x="6253" y="2072"/>
                    <a:pt x="5921" y="1957"/>
                  </a:cubicBezTo>
                  <a:lnTo>
                    <a:pt x="5660" y="1868"/>
                  </a:lnTo>
                  <a:cubicBezTo>
                    <a:pt x="5451" y="1796"/>
                    <a:pt x="5308" y="1600"/>
                    <a:pt x="5304" y="1379"/>
                  </a:cubicBezTo>
                  <a:lnTo>
                    <a:pt x="5300" y="1103"/>
                  </a:lnTo>
                  <a:cubicBezTo>
                    <a:pt x="5295" y="752"/>
                    <a:pt x="4953" y="505"/>
                    <a:pt x="4619" y="608"/>
                  </a:cubicBezTo>
                  <a:lnTo>
                    <a:pt x="4353" y="688"/>
                  </a:lnTo>
                  <a:cubicBezTo>
                    <a:pt x="4141" y="753"/>
                    <a:pt x="3911" y="679"/>
                    <a:pt x="3777" y="501"/>
                  </a:cubicBezTo>
                  <a:lnTo>
                    <a:pt x="3611" y="280"/>
                  </a:lnTo>
                  <a:cubicBezTo>
                    <a:pt x="3400" y="0"/>
                    <a:pt x="2979" y="0"/>
                    <a:pt x="2768" y="280"/>
                  </a:cubicBezTo>
                  <a:lnTo>
                    <a:pt x="2604" y="501"/>
                  </a:lnTo>
                  <a:cubicBezTo>
                    <a:pt x="2471" y="679"/>
                    <a:pt x="2240" y="753"/>
                    <a:pt x="2028" y="688"/>
                  </a:cubicBezTo>
                  <a:lnTo>
                    <a:pt x="1764" y="608"/>
                  </a:lnTo>
                  <a:cubicBezTo>
                    <a:pt x="1429" y="505"/>
                    <a:pt x="1088" y="752"/>
                    <a:pt x="1083" y="1103"/>
                  </a:cubicBezTo>
                  <a:lnTo>
                    <a:pt x="1079" y="1379"/>
                  </a:lnTo>
                  <a:cubicBezTo>
                    <a:pt x="1075" y="1600"/>
                    <a:pt x="933" y="1796"/>
                    <a:pt x="723" y="1868"/>
                  </a:cubicBezTo>
                  <a:lnTo>
                    <a:pt x="461" y="1957"/>
                  </a:lnTo>
                  <a:cubicBezTo>
                    <a:pt x="129" y="2071"/>
                    <a:pt x="0" y="2471"/>
                    <a:pt x="201" y="2759"/>
                  </a:cubicBezTo>
                  <a:lnTo>
                    <a:pt x="360" y="2985"/>
                  </a:lnTo>
                  <a:cubicBezTo>
                    <a:pt x="488" y="3167"/>
                    <a:pt x="488" y="3409"/>
                    <a:pt x="360" y="3591"/>
                  </a:cubicBezTo>
                  <a:lnTo>
                    <a:pt x="201" y="3817"/>
                  </a:lnTo>
                  <a:cubicBezTo>
                    <a:pt x="0" y="4104"/>
                    <a:pt x="129" y="4504"/>
                    <a:pt x="461" y="4619"/>
                  </a:cubicBezTo>
                  <a:lnTo>
                    <a:pt x="723" y="4708"/>
                  </a:lnTo>
                  <a:cubicBezTo>
                    <a:pt x="932" y="4780"/>
                    <a:pt x="1075" y="4976"/>
                    <a:pt x="1079" y="5197"/>
                  </a:cubicBezTo>
                  <a:lnTo>
                    <a:pt x="1083" y="5473"/>
                  </a:lnTo>
                  <a:cubicBezTo>
                    <a:pt x="1088" y="5824"/>
                    <a:pt x="1429" y="6071"/>
                    <a:pt x="1764" y="5968"/>
                  </a:cubicBezTo>
                  <a:lnTo>
                    <a:pt x="2028" y="5887"/>
                  </a:lnTo>
                  <a:cubicBezTo>
                    <a:pt x="2240" y="5821"/>
                    <a:pt x="2471" y="5896"/>
                    <a:pt x="2604" y="6073"/>
                  </a:cubicBezTo>
                  <a:lnTo>
                    <a:pt x="2771" y="6295"/>
                  </a:lnTo>
                  <a:cubicBezTo>
                    <a:pt x="2981" y="6575"/>
                    <a:pt x="3403" y="6575"/>
                    <a:pt x="3613" y="6295"/>
                  </a:cubicBezTo>
                  <a:lnTo>
                    <a:pt x="3777" y="6075"/>
                  </a:lnTo>
                  <a:cubicBezTo>
                    <a:pt x="3911" y="5897"/>
                    <a:pt x="4141" y="5823"/>
                    <a:pt x="4353" y="5888"/>
                  </a:cubicBezTo>
                  <a:lnTo>
                    <a:pt x="4617" y="5968"/>
                  </a:lnTo>
                  <a:cubicBezTo>
                    <a:pt x="4952" y="6071"/>
                    <a:pt x="5293" y="5824"/>
                    <a:pt x="5299" y="5473"/>
                  </a:cubicBezTo>
                  <a:lnTo>
                    <a:pt x="5303" y="5197"/>
                  </a:lnTo>
                  <a:cubicBezTo>
                    <a:pt x="5307" y="4976"/>
                    <a:pt x="5448" y="4780"/>
                    <a:pt x="5659" y="4708"/>
                  </a:cubicBezTo>
                  <a:lnTo>
                    <a:pt x="5920" y="4619"/>
                  </a:lnTo>
                  <a:cubicBezTo>
                    <a:pt x="6252" y="4505"/>
                    <a:pt x="6381" y="4105"/>
                    <a:pt x="6180" y="3817"/>
                  </a:cubicBezTo>
                  <a:lnTo>
                    <a:pt x="6023" y="3591"/>
                  </a:lnTo>
                  <a:close/>
                  <a:moveTo>
                    <a:pt x="3877" y="4231"/>
                  </a:moveTo>
                  <a:cubicBezTo>
                    <a:pt x="3773" y="4357"/>
                    <a:pt x="3637" y="4443"/>
                    <a:pt x="3479" y="4487"/>
                  </a:cubicBezTo>
                  <a:cubicBezTo>
                    <a:pt x="3409" y="4505"/>
                    <a:pt x="3379" y="4541"/>
                    <a:pt x="3381" y="4613"/>
                  </a:cubicBezTo>
                  <a:cubicBezTo>
                    <a:pt x="3384" y="4684"/>
                    <a:pt x="3381" y="4755"/>
                    <a:pt x="3381" y="4825"/>
                  </a:cubicBezTo>
                  <a:cubicBezTo>
                    <a:pt x="3381" y="4888"/>
                    <a:pt x="3349" y="4923"/>
                    <a:pt x="3287" y="4924"/>
                  </a:cubicBezTo>
                  <a:cubicBezTo>
                    <a:pt x="3211" y="4925"/>
                    <a:pt x="3135" y="4925"/>
                    <a:pt x="3059" y="4924"/>
                  </a:cubicBezTo>
                  <a:cubicBezTo>
                    <a:pt x="2992" y="4923"/>
                    <a:pt x="2961" y="4885"/>
                    <a:pt x="2960" y="4820"/>
                  </a:cubicBezTo>
                  <a:cubicBezTo>
                    <a:pt x="2960" y="4768"/>
                    <a:pt x="2959" y="4717"/>
                    <a:pt x="2959" y="4665"/>
                  </a:cubicBezTo>
                  <a:cubicBezTo>
                    <a:pt x="2957" y="4552"/>
                    <a:pt x="2953" y="4547"/>
                    <a:pt x="2844" y="4529"/>
                  </a:cubicBezTo>
                  <a:cubicBezTo>
                    <a:pt x="2704" y="4507"/>
                    <a:pt x="2567" y="4475"/>
                    <a:pt x="2439" y="4413"/>
                  </a:cubicBezTo>
                  <a:cubicBezTo>
                    <a:pt x="2337" y="4364"/>
                    <a:pt x="2328" y="4339"/>
                    <a:pt x="2356" y="4233"/>
                  </a:cubicBezTo>
                  <a:cubicBezTo>
                    <a:pt x="2377" y="4155"/>
                    <a:pt x="2399" y="4076"/>
                    <a:pt x="2424" y="3999"/>
                  </a:cubicBezTo>
                  <a:cubicBezTo>
                    <a:pt x="2452" y="3908"/>
                    <a:pt x="2477" y="3897"/>
                    <a:pt x="2560" y="3940"/>
                  </a:cubicBezTo>
                  <a:cubicBezTo>
                    <a:pt x="2701" y="4013"/>
                    <a:pt x="2852" y="4055"/>
                    <a:pt x="3011" y="4075"/>
                  </a:cubicBezTo>
                  <a:cubicBezTo>
                    <a:pt x="3112" y="4088"/>
                    <a:pt x="3212" y="4077"/>
                    <a:pt x="3307" y="4036"/>
                  </a:cubicBezTo>
                  <a:cubicBezTo>
                    <a:pt x="3483" y="3959"/>
                    <a:pt x="3511" y="3755"/>
                    <a:pt x="3361" y="3633"/>
                  </a:cubicBezTo>
                  <a:cubicBezTo>
                    <a:pt x="3311" y="3592"/>
                    <a:pt x="3253" y="3561"/>
                    <a:pt x="3193" y="3535"/>
                  </a:cubicBezTo>
                  <a:cubicBezTo>
                    <a:pt x="3039" y="3467"/>
                    <a:pt x="2879" y="3415"/>
                    <a:pt x="2733" y="3328"/>
                  </a:cubicBezTo>
                  <a:cubicBezTo>
                    <a:pt x="2497" y="3187"/>
                    <a:pt x="2347" y="2992"/>
                    <a:pt x="2365" y="2705"/>
                  </a:cubicBezTo>
                  <a:cubicBezTo>
                    <a:pt x="2385" y="2380"/>
                    <a:pt x="2569" y="2177"/>
                    <a:pt x="2867" y="2069"/>
                  </a:cubicBezTo>
                  <a:cubicBezTo>
                    <a:pt x="2989" y="2024"/>
                    <a:pt x="2991" y="2027"/>
                    <a:pt x="2991" y="1897"/>
                  </a:cubicBezTo>
                  <a:lnTo>
                    <a:pt x="2991" y="1767"/>
                  </a:lnTo>
                  <a:cubicBezTo>
                    <a:pt x="2993" y="1669"/>
                    <a:pt x="3009" y="1653"/>
                    <a:pt x="3105" y="1651"/>
                  </a:cubicBezTo>
                  <a:cubicBezTo>
                    <a:pt x="3135" y="1649"/>
                    <a:pt x="3165" y="1651"/>
                    <a:pt x="3195" y="1651"/>
                  </a:cubicBezTo>
                  <a:cubicBezTo>
                    <a:pt x="3400" y="1651"/>
                    <a:pt x="3400" y="1651"/>
                    <a:pt x="3401" y="1856"/>
                  </a:cubicBezTo>
                  <a:cubicBezTo>
                    <a:pt x="3401" y="2001"/>
                    <a:pt x="3401" y="2001"/>
                    <a:pt x="3547" y="2024"/>
                  </a:cubicBezTo>
                  <a:cubicBezTo>
                    <a:pt x="3657" y="2041"/>
                    <a:pt x="3764" y="2075"/>
                    <a:pt x="3865" y="2119"/>
                  </a:cubicBezTo>
                  <a:cubicBezTo>
                    <a:pt x="3921" y="2144"/>
                    <a:pt x="3943" y="2183"/>
                    <a:pt x="3925" y="2243"/>
                  </a:cubicBezTo>
                  <a:cubicBezTo>
                    <a:pt x="3900" y="2332"/>
                    <a:pt x="3876" y="2420"/>
                    <a:pt x="3847" y="2508"/>
                  </a:cubicBezTo>
                  <a:cubicBezTo>
                    <a:pt x="3820" y="2591"/>
                    <a:pt x="3793" y="2603"/>
                    <a:pt x="3713" y="2564"/>
                  </a:cubicBezTo>
                  <a:cubicBezTo>
                    <a:pt x="3553" y="2487"/>
                    <a:pt x="3385" y="2455"/>
                    <a:pt x="3208" y="2464"/>
                  </a:cubicBezTo>
                  <a:cubicBezTo>
                    <a:pt x="3161" y="2467"/>
                    <a:pt x="3116" y="2473"/>
                    <a:pt x="3073" y="2492"/>
                  </a:cubicBezTo>
                  <a:cubicBezTo>
                    <a:pt x="2920" y="2559"/>
                    <a:pt x="2896" y="2728"/>
                    <a:pt x="3025" y="2832"/>
                  </a:cubicBezTo>
                  <a:cubicBezTo>
                    <a:pt x="3091" y="2885"/>
                    <a:pt x="3167" y="2923"/>
                    <a:pt x="3245" y="2956"/>
                  </a:cubicBezTo>
                  <a:cubicBezTo>
                    <a:pt x="3381" y="3012"/>
                    <a:pt x="3517" y="3065"/>
                    <a:pt x="3647" y="3137"/>
                  </a:cubicBezTo>
                  <a:cubicBezTo>
                    <a:pt x="4056" y="3365"/>
                    <a:pt x="4167" y="3880"/>
                    <a:pt x="3877" y="42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35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  <p:sp>
          <p:nvSpPr>
            <p:cNvPr id="28" name="椭圆 46"/>
            <p:cNvSpPr/>
            <p:nvPr/>
          </p:nvSpPr>
          <p:spPr>
            <a:xfrm>
              <a:off x="10507979" y="4225815"/>
              <a:ext cx="529280" cy="546084"/>
            </a:xfrm>
            <a:custGeom>
              <a:avLst/>
              <a:gdLst>
                <a:gd name="T0" fmla="*/ 614 w 834"/>
                <a:gd name="T1" fmla="*/ 393 h 862"/>
                <a:gd name="T2" fmla="*/ 548 w 834"/>
                <a:gd name="T3" fmla="*/ 370 h 862"/>
                <a:gd name="T4" fmla="*/ 551 w 834"/>
                <a:gd name="T5" fmla="*/ 312 h 862"/>
                <a:gd name="T6" fmla="*/ 627 w 834"/>
                <a:gd name="T7" fmla="*/ 313 h 862"/>
                <a:gd name="T8" fmla="*/ 615 w 834"/>
                <a:gd name="T9" fmla="*/ 345 h 862"/>
                <a:gd name="T10" fmla="*/ 587 w 834"/>
                <a:gd name="T11" fmla="*/ 324 h 862"/>
                <a:gd name="T12" fmla="*/ 563 w 834"/>
                <a:gd name="T13" fmla="*/ 342 h 862"/>
                <a:gd name="T14" fmla="*/ 596 w 834"/>
                <a:gd name="T15" fmla="*/ 359 h 862"/>
                <a:gd name="T16" fmla="*/ 646 w 834"/>
                <a:gd name="T17" fmla="*/ 402 h 862"/>
                <a:gd name="T18" fmla="*/ 590 w 834"/>
                <a:gd name="T19" fmla="*/ 444 h 862"/>
                <a:gd name="T20" fmla="*/ 534 w 834"/>
                <a:gd name="T21" fmla="*/ 398 h 862"/>
                <a:gd name="T22" fmla="*/ 570 w 834"/>
                <a:gd name="T23" fmla="*/ 415 h 862"/>
                <a:gd name="T24" fmla="*/ 612 w 834"/>
                <a:gd name="T25" fmla="*/ 416 h 862"/>
                <a:gd name="T26" fmla="*/ 403 w 834"/>
                <a:gd name="T27" fmla="*/ 440 h 862"/>
                <a:gd name="T28" fmla="*/ 437 w 834"/>
                <a:gd name="T29" fmla="*/ 333 h 862"/>
                <a:gd name="T30" fmla="*/ 473 w 834"/>
                <a:gd name="T31" fmla="*/ 440 h 862"/>
                <a:gd name="T32" fmla="*/ 524 w 834"/>
                <a:gd name="T33" fmla="*/ 304 h 862"/>
                <a:gd name="T34" fmla="*/ 496 w 834"/>
                <a:gd name="T35" fmla="*/ 304 h 862"/>
                <a:gd name="T36" fmla="*/ 473 w 834"/>
                <a:gd name="T37" fmla="*/ 403 h 862"/>
                <a:gd name="T38" fmla="*/ 438 w 834"/>
                <a:gd name="T39" fmla="*/ 304 h 862"/>
                <a:gd name="T40" fmla="*/ 404 w 834"/>
                <a:gd name="T41" fmla="*/ 404 h 862"/>
                <a:gd name="T42" fmla="*/ 366 w 834"/>
                <a:gd name="T43" fmla="*/ 304 h 862"/>
                <a:gd name="T44" fmla="*/ 389 w 834"/>
                <a:gd name="T45" fmla="*/ 440 h 862"/>
                <a:gd name="T46" fmla="*/ 340 w 834"/>
                <a:gd name="T47" fmla="*/ 428 h 862"/>
                <a:gd name="T48" fmla="*/ 265 w 834"/>
                <a:gd name="T49" fmla="*/ 416 h 862"/>
                <a:gd name="T50" fmla="*/ 331 w 834"/>
                <a:gd name="T51" fmla="*/ 381 h 862"/>
                <a:gd name="T52" fmla="*/ 331 w 834"/>
                <a:gd name="T53" fmla="*/ 357 h 862"/>
                <a:gd name="T54" fmla="*/ 265 w 834"/>
                <a:gd name="T55" fmla="*/ 328 h 862"/>
                <a:gd name="T56" fmla="*/ 336 w 834"/>
                <a:gd name="T57" fmla="*/ 316 h 862"/>
                <a:gd name="T58" fmla="*/ 236 w 834"/>
                <a:gd name="T59" fmla="*/ 304 h 862"/>
                <a:gd name="T60" fmla="*/ 340 w 834"/>
                <a:gd name="T61" fmla="*/ 440 h 862"/>
                <a:gd name="T62" fmla="*/ 340 w 834"/>
                <a:gd name="T63" fmla="*/ 428 h 862"/>
                <a:gd name="T64" fmla="*/ 98 w 834"/>
                <a:gd name="T65" fmla="*/ 440 h 862"/>
                <a:gd name="T66" fmla="*/ 125 w 834"/>
                <a:gd name="T67" fmla="*/ 440 h 862"/>
                <a:gd name="T68" fmla="*/ 181 w 834"/>
                <a:gd name="T69" fmla="*/ 440 h 862"/>
                <a:gd name="T70" fmla="*/ 209 w 834"/>
                <a:gd name="T71" fmla="*/ 440 h 862"/>
                <a:gd name="T72" fmla="*/ 196 w 834"/>
                <a:gd name="T73" fmla="*/ 304 h 862"/>
                <a:gd name="T74" fmla="*/ 182 w 834"/>
                <a:gd name="T75" fmla="*/ 400 h 862"/>
                <a:gd name="T76" fmla="*/ 113 w 834"/>
                <a:gd name="T77" fmla="*/ 304 h 862"/>
                <a:gd name="T78" fmla="*/ 834 w 834"/>
                <a:gd name="T79" fmla="*/ 0 h 862"/>
                <a:gd name="T80" fmla="*/ 743 w 834"/>
                <a:gd name="T81" fmla="*/ 555 h 862"/>
                <a:gd name="T82" fmla="*/ 551 w 834"/>
                <a:gd name="T83" fmla="*/ 643 h 862"/>
                <a:gd name="T84" fmla="*/ 420 w 834"/>
                <a:gd name="T85" fmla="*/ 772 h 862"/>
                <a:gd name="T86" fmla="*/ 329 w 834"/>
                <a:gd name="T87" fmla="*/ 643 h 862"/>
                <a:gd name="T88" fmla="*/ 0 w 834"/>
                <a:gd name="T89" fmla="*/ 88 h 862"/>
                <a:gd name="T90" fmla="*/ 91 w 834"/>
                <a:gd name="T91" fmla="*/ 0 h 862"/>
                <a:gd name="T92" fmla="*/ 707 w 834"/>
                <a:gd name="T93" fmla="*/ 125 h 862"/>
                <a:gd name="T94" fmla="*/ 109 w 834"/>
                <a:gd name="T95" fmla="*/ 125 h 862"/>
                <a:gd name="T96" fmla="*/ 37 w 834"/>
                <a:gd name="T97" fmla="*/ 125 h 862"/>
                <a:gd name="T98" fmla="*/ 366 w 834"/>
                <a:gd name="T99" fmla="*/ 606 h 862"/>
                <a:gd name="T100" fmla="*/ 420 w 834"/>
                <a:gd name="T101" fmla="*/ 720 h 862"/>
                <a:gd name="T102" fmla="*/ 456 w 834"/>
                <a:gd name="T103" fmla="*/ 683 h 862"/>
                <a:gd name="T104" fmla="*/ 536 w 834"/>
                <a:gd name="T105" fmla="*/ 606 h 862"/>
                <a:gd name="T106" fmla="*/ 587 w 834"/>
                <a:gd name="T107" fmla="*/ 606 h 862"/>
                <a:gd name="T108" fmla="*/ 707 w 834"/>
                <a:gd name="T109" fmla="*/ 554 h 862"/>
                <a:gd name="T110" fmla="*/ 707 w 834"/>
                <a:gd name="T111" fmla="*/ 518 h 862"/>
                <a:gd name="T112" fmla="*/ 707 w 834"/>
                <a:gd name="T113" fmla="*/ 125 h 862"/>
                <a:gd name="T114" fmla="*/ 127 w 834"/>
                <a:gd name="T115" fmla="*/ 37 h 862"/>
                <a:gd name="T116" fmla="*/ 743 w 834"/>
                <a:gd name="T117" fmla="*/ 88 h 862"/>
                <a:gd name="T118" fmla="*/ 798 w 834"/>
                <a:gd name="T119" fmla="*/ 518 h 862"/>
                <a:gd name="T120" fmla="*/ 798 w 834"/>
                <a:gd name="T121" fmla="*/ 37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34" h="862">
                  <a:moveTo>
                    <a:pt x="619" y="404"/>
                  </a:moveTo>
                  <a:cubicBezTo>
                    <a:pt x="619" y="399"/>
                    <a:pt x="617" y="395"/>
                    <a:pt x="614" y="393"/>
                  </a:cubicBezTo>
                  <a:cubicBezTo>
                    <a:pt x="610" y="390"/>
                    <a:pt x="603" y="388"/>
                    <a:pt x="591" y="385"/>
                  </a:cubicBezTo>
                  <a:cubicBezTo>
                    <a:pt x="569" y="380"/>
                    <a:pt x="555" y="375"/>
                    <a:pt x="548" y="370"/>
                  </a:cubicBezTo>
                  <a:cubicBezTo>
                    <a:pt x="540" y="364"/>
                    <a:pt x="537" y="355"/>
                    <a:pt x="537" y="344"/>
                  </a:cubicBezTo>
                  <a:cubicBezTo>
                    <a:pt x="537" y="330"/>
                    <a:pt x="541" y="320"/>
                    <a:pt x="551" y="312"/>
                  </a:cubicBezTo>
                  <a:cubicBezTo>
                    <a:pt x="561" y="304"/>
                    <a:pt x="573" y="300"/>
                    <a:pt x="590" y="300"/>
                  </a:cubicBezTo>
                  <a:cubicBezTo>
                    <a:pt x="605" y="300"/>
                    <a:pt x="617" y="305"/>
                    <a:pt x="627" y="313"/>
                  </a:cubicBezTo>
                  <a:cubicBezTo>
                    <a:pt x="637" y="321"/>
                    <a:pt x="642" y="331"/>
                    <a:pt x="643" y="345"/>
                  </a:cubicBezTo>
                  <a:lnTo>
                    <a:pt x="615" y="345"/>
                  </a:lnTo>
                  <a:cubicBezTo>
                    <a:pt x="615" y="339"/>
                    <a:pt x="612" y="333"/>
                    <a:pt x="607" y="330"/>
                  </a:cubicBezTo>
                  <a:cubicBezTo>
                    <a:pt x="601" y="326"/>
                    <a:pt x="595" y="324"/>
                    <a:pt x="587" y="324"/>
                  </a:cubicBezTo>
                  <a:cubicBezTo>
                    <a:pt x="579" y="324"/>
                    <a:pt x="574" y="325"/>
                    <a:pt x="570" y="329"/>
                  </a:cubicBezTo>
                  <a:cubicBezTo>
                    <a:pt x="565" y="332"/>
                    <a:pt x="563" y="336"/>
                    <a:pt x="563" y="342"/>
                  </a:cubicBezTo>
                  <a:cubicBezTo>
                    <a:pt x="563" y="346"/>
                    <a:pt x="566" y="349"/>
                    <a:pt x="570" y="351"/>
                  </a:cubicBezTo>
                  <a:cubicBezTo>
                    <a:pt x="574" y="354"/>
                    <a:pt x="583" y="356"/>
                    <a:pt x="596" y="359"/>
                  </a:cubicBezTo>
                  <a:cubicBezTo>
                    <a:pt x="616" y="364"/>
                    <a:pt x="630" y="369"/>
                    <a:pt x="636" y="375"/>
                  </a:cubicBezTo>
                  <a:cubicBezTo>
                    <a:pt x="643" y="380"/>
                    <a:pt x="646" y="390"/>
                    <a:pt x="646" y="402"/>
                  </a:cubicBezTo>
                  <a:cubicBezTo>
                    <a:pt x="646" y="415"/>
                    <a:pt x="641" y="425"/>
                    <a:pt x="631" y="433"/>
                  </a:cubicBezTo>
                  <a:cubicBezTo>
                    <a:pt x="621" y="440"/>
                    <a:pt x="607" y="444"/>
                    <a:pt x="590" y="444"/>
                  </a:cubicBezTo>
                  <a:cubicBezTo>
                    <a:pt x="573" y="444"/>
                    <a:pt x="560" y="440"/>
                    <a:pt x="550" y="432"/>
                  </a:cubicBezTo>
                  <a:cubicBezTo>
                    <a:pt x="540" y="424"/>
                    <a:pt x="535" y="413"/>
                    <a:pt x="534" y="398"/>
                  </a:cubicBezTo>
                  <a:lnTo>
                    <a:pt x="562" y="398"/>
                  </a:lnTo>
                  <a:cubicBezTo>
                    <a:pt x="562" y="405"/>
                    <a:pt x="565" y="411"/>
                    <a:pt x="570" y="415"/>
                  </a:cubicBezTo>
                  <a:cubicBezTo>
                    <a:pt x="575" y="419"/>
                    <a:pt x="581" y="421"/>
                    <a:pt x="590" y="421"/>
                  </a:cubicBezTo>
                  <a:cubicBezTo>
                    <a:pt x="599" y="421"/>
                    <a:pt x="606" y="419"/>
                    <a:pt x="612" y="416"/>
                  </a:cubicBezTo>
                  <a:cubicBezTo>
                    <a:pt x="617" y="413"/>
                    <a:pt x="619" y="409"/>
                    <a:pt x="619" y="404"/>
                  </a:cubicBezTo>
                  <a:close/>
                  <a:moveTo>
                    <a:pt x="403" y="440"/>
                  </a:moveTo>
                  <a:lnTo>
                    <a:pt x="416" y="440"/>
                  </a:lnTo>
                  <a:lnTo>
                    <a:pt x="437" y="333"/>
                  </a:lnTo>
                  <a:lnTo>
                    <a:pt x="459" y="440"/>
                  </a:lnTo>
                  <a:lnTo>
                    <a:pt x="473" y="440"/>
                  </a:lnTo>
                  <a:lnTo>
                    <a:pt x="487" y="440"/>
                  </a:lnTo>
                  <a:lnTo>
                    <a:pt x="524" y="304"/>
                  </a:lnTo>
                  <a:lnTo>
                    <a:pt x="510" y="304"/>
                  </a:lnTo>
                  <a:lnTo>
                    <a:pt x="496" y="304"/>
                  </a:lnTo>
                  <a:lnTo>
                    <a:pt x="473" y="403"/>
                  </a:lnTo>
                  <a:lnTo>
                    <a:pt x="473" y="403"/>
                  </a:lnTo>
                  <a:lnTo>
                    <a:pt x="453" y="304"/>
                  </a:lnTo>
                  <a:lnTo>
                    <a:pt x="438" y="304"/>
                  </a:lnTo>
                  <a:lnTo>
                    <a:pt x="423" y="304"/>
                  </a:lnTo>
                  <a:lnTo>
                    <a:pt x="404" y="404"/>
                  </a:lnTo>
                  <a:lnTo>
                    <a:pt x="381" y="304"/>
                  </a:lnTo>
                  <a:lnTo>
                    <a:pt x="366" y="304"/>
                  </a:lnTo>
                  <a:lnTo>
                    <a:pt x="351" y="304"/>
                  </a:lnTo>
                  <a:lnTo>
                    <a:pt x="389" y="440"/>
                  </a:lnTo>
                  <a:lnTo>
                    <a:pt x="403" y="440"/>
                  </a:lnTo>
                  <a:close/>
                  <a:moveTo>
                    <a:pt x="340" y="428"/>
                  </a:moveTo>
                  <a:lnTo>
                    <a:pt x="340" y="416"/>
                  </a:lnTo>
                  <a:lnTo>
                    <a:pt x="265" y="416"/>
                  </a:lnTo>
                  <a:lnTo>
                    <a:pt x="265" y="381"/>
                  </a:lnTo>
                  <a:lnTo>
                    <a:pt x="331" y="381"/>
                  </a:lnTo>
                  <a:lnTo>
                    <a:pt x="331" y="369"/>
                  </a:lnTo>
                  <a:lnTo>
                    <a:pt x="331" y="357"/>
                  </a:lnTo>
                  <a:lnTo>
                    <a:pt x="265" y="357"/>
                  </a:lnTo>
                  <a:lnTo>
                    <a:pt x="265" y="328"/>
                  </a:lnTo>
                  <a:lnTo>
                    <a:pt x="336" y="328"/>
                  </a:lnTo>
                  <a:lnTo>
                    <a:pt x="336" y="316"/>
                  </a:lnTo>
                  <a:lnTo>
                    <a:pt x="336" y="304"/>
                  </a:lnTo>
                  <a:lnTo>
                    <a:pt x="236" y="304"/>
                  </a:lnTo>
                  <a:lnTo>
                    <a:pt x="236" y="440"/>
                  </a:lnTo>
                  <a:lnTo>
                    <a:pt x="340" y="440"/>
                  </a:lnTo>
                  <a:lnTo>
                    <a:pt x="340" y="428"/>
                  </a:lnTo>
                  <a:lnTo>
                    <a:pt x="340" y="428"/>
                  </a:lnTo>
                  <a:close/>
                  <a:moveTo>
                    <a:pt x="98" y="304"/>
                  </a:moveTo>
                  <a:lnTo>
                    <a:pt x="98" y="440"/>
                  </a:lnTo>
                  <a:lnTo>
                    <a:pt x="111" y="440"/>
                  </a:lnTo>
                  <a:lnTo>
                    <a:pt x="125" y="440"/>
                  </a:lnTo>
                  <a:lnTo>
                    <a:pt x="125" y="342"/>
                  </a:lnTo>
                  <a:lnTo>
                    <a:pt x="181" y="440"/>
                  </a:lnTo>
                  <a:lnTo>
                    <a:pt x="195" y="440"/>
                  </a:lnTo>
                  <a:lnTo>
                    <a:pt x="209" y="440"/>
                  </a:lnTo>
                  <a:lnTo>
                    <a:pt x="209" y="304"/>
                  </a:lnTo>
                  <a:lnTo>
                    <a:pt x="196" y="304"/>
                  </a:lnTo>
                  <a:lnTo>
                    <a:pt x="182" y="304"/>
                  </a:lnTo>
                  <a:lnTo>
                    <a:pt x="182" y="400"/>
                  </a:lnTo>
                  <a:lnTo>
                    <a:pt x="128" y="304"/>
                  </a:lnTo>
                  <a:lnTo>
                    <a:pt x="113" y="304"/>
                  </a:lnTo>
                  <a:lnTo>
                    <a:pt x="98" y="304"/>
                  </a:lnTo>
                  <a:close/>
                  <a:moveTo>
                    <a:pt x="834" y="0"/>
                  </a:moveTo>
                  <a:lnTo>
                    <a:pt x="834" y="555"/>
                  </a:lnTo>
                  <a:lnTo>
                    <a:pt x="743" y="555"/>
                  </a:lnTo>
                  <a:lnTo>
                    <a:pt x="743" y="643"/>
                  </a:lnTo>
                  <a:lnTo>
                    <a:pt x="551" y="643"/>
                  </a:lnTo>
                  <a:lnTo>
                    <a:pt x="420" y="774"/>
                  </a:lnTo>
                  <a:lnTo>
                    <a:pt x="420" y="772"/>
                  </a:lnTo>
                  <a:lnTo>
                    <a:pt x="329" y="862"/>
                  </a:lnTo>
                  <a:lnTo>
                    <a:pt x="329" y="643"/>
                  </a:lnTo>
                  <a:lnTo>
                    <a:pt x="0" y="643"/>
                  </a:lnTo>
                  <a:lnTo>
                    <a:pt x="0" y="88"/>
                  </a:lnTo>
                  <a:lnTo>
                    <a:pt x="91" y="88"/>
                  </a:lnTo>
                  <a:lnTo>
                    <a:pt x="91" y="0"/>
                  </a:lnTo>
                  <a:lnTo>
                    <a:pt x="834" y="0"/>
                  </a:lnTo>
                  <a:close/>
                  <a:moveTo>
                    <a:pt x="707" y="125"/>
                  </a:moveTo>
                  <a:lnTo>
                    <a:pt x="127" y="125"/>
                  </a:lnTo>
                  <a:lnTo>
                    <a:pt x="109" y="125"/>
                  </a:lnTo>
                  <a:lnTo>
                    <a:pt x="91" y="125"/>
                  </a:lnTo>
                  <a:lnTo>
                    <a:pt x="37" y="125"/>
                  </a:lnTo>
                  <a:lnTo>
                    <a:pt x="37" y="606"/>
                  </a:lnTo>
                  <a:lnTo>
                    <a:pt x="366" y="606"/>
                  </a:lnTo>
                  <a:lnTo>
                    <a:pt x="366" y="774"/>
                  </a:lnTo>
                  <a:lnTo>
                    <a:pt x="420" y="720"/>
                  </a:lnTo>
                  <a:lnTo>
                    <a:pt x="438" y="702"/>
                  </a:lnTo>
                  <a:lnTo>
                    <a:pt x="456" y="683"/>
                  </a:lnTo>
                  <a:lnTo>
                    <a:pt x="533" y="606"/>
                  </a:lnTo>
                  <a:lnTo>
                    <a:pt x="536" y="606"/>
                  </a:lnTo>
                  <a:lnTo>
                    <a:pt x="561" y="606"/>
                  </a:lnTo>
                  <a:lnTo>
                    <a:pt x="587" y="606"/>
                  </a:lnTo>
                  <a:lnTo>
                    <a:pt x="707" y="606"/>
                  </a:lnTo>
                  <a:lnTo>
                    <a:pt x="707" y="554"/>
                  </a:lnTo>
                  <a:lnTo>
                    <a:pt x="707" y="536"/>
                  </a:lnTo>
                  <a:lnTo>
                    <a:pt x="707" y="518"/>
                  </a:lnTo>
                  <a:lnTo>
                    <a:pt x="707" y="125"/>
                  </a:lnTo>
                  <a:lnTo>
                    <a:pt x="707" y="125"/>
                  </a:lnTo>
                  <a:close/>
                  <a:moveTo>
                    <a:pt x="798" y="37"/>
                  </a:moveTo>
                  <a:lnTo>
                    <a:pt x="127" y="37"/>
                  </a:lnTo>
                  <a:lnTo>
                    <a:pt x="127" y="88"/>
                  </a:lnTo>
                  <a:lnTo>
                    <a:pt x="743" y="88"/>
                  </a:lnTo>
                  <a:lnTo>
                    <a:pt x="743" y="518"/>
                  </a:lnTo>
                  <a:lnTo>
                    <a:pt x="798" y="518"/>
                  </a:lnTo>
                  <a:lnTo>
                    <a:pt x="798" y="37"/>
                  </a:lnTo>
                  <a:lnTo>
                    <a:pt x="798" y="3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8580" tIns="34290" rIns="68580" bIns="3429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135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grpSp>
          <p:nvGrpSpPr>
            <p:cNvPr id="2" name="组合 1"/>
            <p:cNvGrpSpPr/>
            <p:nvPr/>
          </p:nvGrpSpPr>
          <p:grpSpPr>
            <a:xfrm>
              <a:off x="0" y="0"/>
              <a:ext cx="9143999" cy="1419622"/>
              <a:chOff x="0" y="0"/>
              <a:chExt cx="9143999" cy="1419622"/>
            </a:xfrm>
          </p:grpSpPr>
          <p:grpSp>
            <p:nvGrpSpPr>
              <p:cNvPr id="13" name="组合 12"/>
              <p:cNvGrpSpPr/>
              <p:nvPr/>
            </p:nvGrpSpPr>
            <p:grpSpPr>
              <a:xfrm>
                <a:off x="0" y="0"/>
                <a:ext cx="1187624" cy="1419622"/>
                <a:chOff x="809625" y="151495"/>
                <a:chExt cx="1409982" cy="1409982"/>
              </a:xfrm>
              <a:solidFill>
                <a:schemeClr val="accent1"/>
              </a:solidFill>
            </p:grpSpPr>
            <p:sp>
              <p:nvSpPr>
                <p:cNvPr id="15" name="矩形 14"/>
                <p:cNvSpPr/>
                <p:nvPr/>
              </p:nvSpPr>
              <p:spPr>
                <a:xfrm>
                  <a:off x="809625" y="151495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16" name="矩形 15"/>
                <p:cNvSpPr/>
                <p:nvPr/>
              </p:nvSpPr>
              <p:spPr>
                <a:xfrm rot="5400000">
                  <a:off x="170087" y="793007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  <p:grpSp>
            <p:nvGrpSpPr>
              <p:cNvPr id="17" name="组合 16"/>
              <p:cNvGrpSpPr/>
              <p:nvPr/>
            </p:nvGrpSpPr>
            <p:grpSpPr>
              <a:xfrm rot="5400000">
                <a:off x="7840376" y="-115999"/>
                <a:ext cx="1187624" cy="1419622"/>
                <a:chOff x="809625" y="151495"/>
                <a:chExt cx="1409982" cy="1409982"/>
              </a:xfrm>
              <a:solidFill>
                <a:schemeClr val="accent1"/>
              </a:solidFill>
            </p:grpSpPr>
            <p:sp>
              <p:nvSpPr>
                <p:cNvPr id="18" name="矩形 17"/>
                <p:cNvSpPr/>
                <p:nvPr/>
              </p:nvSpPr>
              <p:spPr>
                <a:xfrm>
                  <a:off x="809625" y="151495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20" name="矩形 19"/>
                <p:cNvSpPr/>
                <p:nvPr/>
              </p:nvSpPr>
              <p:spPr>
                <a:xfrm rot="5400000">
                  <a:off x="168114" y="793007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</p:grpSp>
        <p:grpSp>
          <p:nvGrpSpPr>
            <p:cNvPr id="21" name="组合 20"/>
            <p:cNvGrpSpPr/>
            <p:nvPr/>
          </p:nvGrpSpPr>
          <p:grpSpPr>
            <a:xfrm flipH="1" flipV="1">
              <a:off x="1" y="3723878"/>
              <a:ext cx="9143999" cy="1419622"/>
              <a:chOff x="0" y="0"/>
              <a:chExt cx="9143999" cy="1419622"/>
            </a:xfrm>
          </p:grpSpPr>
          <p:grpSp>
            <p:nvGrpSpPr>
              <p:cNvPr id="22" name="组合 21"/>
              <p:cNvGrpSpPr/>
              <p:nvPr/>
            </p:nvGrpSpPr>
            <p:grpSpPr>
              <a:xfrm>
                <a:off x="0" y="0"/>
                <a:ext cx="1187624" cy="1419622"/>
                <a:chOff x="809625" y="151495"/>
                <a:chExt cx="1409982" cy="1409982"/>
              </a:xfrm>
              <a:solidFill>
                <a:schemeClr val="accent1"/>
              </a:solidFill>
            </p:grpSpPr>
            <p:sp>
              <p:nvSpPr>
                <p:cNvPr id="26" name="矩形 25"/>
                <p:cNvSpPr/>
                <p:nvPr/>
              </p:nvSpPr>
              <p:spPr>
                <a:xfrm>
                  <a:off x="809625" y="151495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27" name="矩形 26"/>
                <p:cNvSpPr/>
                <p:nvPr/>
              </p:nvSpPr>
              <p:spPr>
                <a:xfrm rot="5400000">
                  <a:off x="170087" y="793007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  <p:grpSp>
            <p:nvGrpSpPr>
              <p:cNvPr id="23" name="组合 22"/>
              <p:cNvGrpSpPr/>
              <p:nvPr/>
            </p:nvGrpSpPr>
            <p:grpSpPr>
              <a:xfrm rot="5400000">
                <a:off x="7840376" y="-115999"/>
                <a:ext cx="1187624" cy="1419622"/>
                <a:chOff x="809625" y="151495"/>
                <a:chExt cx="1409982" cy="1409982"/>
              </a:xfrm>
              <a:solidFill>
                <a:schemeClr val="accent1"/>
              </a:solidFill>
            </p:grpSpPr>
            <p:sp>
              <p:nvSpPr>
                <p:cNvPr id="24" name="矩形 23"/>
                <p:cNvSpPr/>
                <p:nvPr/>
              </p:nvSpPr>
              <p:spPr>
                <a:xfrm>
                  <a:off x="809625" y="151495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25" name="矩形 24"/>
                <p:cNvSpPr/>
                <p:nvPr/>
              </p:nvSpPr>
              <p:spPr>
                <a:xfrm rot="5400000">
                  <a:off x="168114" y="793007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</p:grpSp>
      </p:grpSp>
      <p:sp>
        <p:nvSpPr>
          <p:cNvPr id="28" name="文本框 27"/>
          <p:cNvSpPr txBox="1"/>
          <p:nvPr/>
        </p:nvSpPr>
        <p:spPr>
          <a:xfrm>
            <a:off x="1085850" y="1913493"/>
            <a:ext cx="697230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500" spc="225" dirty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</a:rPr>
              <a:t>解决方案及总结</a:t>
            </a:r>
            <a:endParaRPr lang="zh-CN" altLang="en-US" sz="4500" spc="225" dirty="0">
              <a:solidFill>
                <a:schemeClr val="accent1"/>
              </a:solidFill>
              <a:latin typeface="迷你简菱心" panose="02010609000101010101" pitchFamily="49" charset="-122"/>
              <a:ea typeface="迷你简菱心" panose="02010609000101010101" pitchFamily="49" charset="-122"/>
            </a:endParaRPr>
          </a:p>
        </p:txBody>
      </p:sp>
      <p:sp>
        <p:nvSpPr>
          <p:cNvPr id="29" name="Freeform 28"/>
          <p:cNvSpPr>
            <a:spLocks noEditPoints="1"/>
          </p:cNvSpPr>
          <p:nvPr/>
        </p:nvSpPr>
        <p:spPr bwMode="auto">
          <a:xfrm>
            <a:off x="3859221" y="698359"/>
            <a:ext cx="1425558" cy="1071118"/>
          </a:xfrm>
          <a:custGeom>
            <a:avLst/>
            <a:gdLst>
              <a:gd name="T0" fmla="*/ 40 w 192"/>
              <a:gd name="T1" fmla="*/ 118 h 144"/>
              <a:gd name="T2" fmla="*/ 40 w 192"/>
              <a:gd name="T3" fmla="*/ 118 h 144"/>
              <a:gd name="T4" fmla="*/ 56 w 192"/>
              <a:gd name="T5" fmla="*/ 116 h 144"/>
              <a:gd name="T6" fmla="*/ 97 w 192"/>
              <a:gd name="T7" fmla="*/ 137 h 144"/>
              <a:gd name="T8" fmla="*/ 99 w 192"/>
              <a:gd name="T9" fmla="*/ 137 h 144"/>
              <a:gd name="T10" fmla="*/ 140 w 192"/>
              <a:gd name="T11" fmla="*/ 116 h 144"/>
              <a:gd name="T12" fmla="*/ 156 w 192"/>
              <a:gd name="T13" fmla="*/ 118 h 144"/>
              <a:gd name="T14" fmla="*/ 156 w 192"/>
              <a:gd name="T15" fmla="*/ 118 h 144"/>
              <a:gd name="T16" fmla="*/ 156 w 192"/>
              <a:gd name="T17" fmla="*/ 70 h 144"/>
              <a:gd name="T18" fmla="*/ 96 w 192"/>
              <a:gd name="T19" fmla="*/ 98 h 144"/>
              <a:gd name="T20" fmla="*/ 40 w 192"/>
              <a:gd name="T21" fmla="*/ 72 h 144"/>
              <a:gd name="T22" fmla="*/ 40 w 192"/>
              <a:gd name="T23" fmla="*/ 118 h 144"/>
              <a:gd name="T24" fmla="*/ 96 w 192"/>
              <a:gd name="T25" fmla="*/ 0 h 144"/>
              <a:gd name="T26" fmla="*/ 0 w 192"/>
              <a:gd name="T27" fmla="*/ 44 h 144"/>
              <a:gd name="T28" fmla="*/ 96 w 192"/>
              <a:gd name="T29" fmla="*/ 88 h 144"/>
              <a:gd name="T30" fmla="*/ 192 w 192"/>
              <a:gd name="T31" fmla="*/ 44 h 144"/>
              <a:gd name="T32" fmla="*/ 96 w 192"/>
              <a:gd name="T33" fmla="*/ 0 h 144"/>
              <a:gd name="T34" fmla="*/ 8 w 192"/>
              <a:gd name="T35" fmla="*/ 56 h 144"/>
              <a:gd name="T36" fmla="*/ 4 w 192"/>
              <a:gd name="T37" fmla="*/ 104 h 144"/>
              <a:gd name="T38" fmla="*/ 12 w 192"/>
              <a:gd name="T39" fmla="*/ 104 h 144"/>
              <a:gd name="T40" fmla="*/ 12 w 192"/>
              <a:gd name="T41" fmla="*/ 58 h 144"/>
              <a:gd name="T42" fmla="*/ 8 w 192"/>
              <a:gd name="T43" fmla="*/ 56 h 144"/>
              <a:gd name="T44" fmla="*/ 16 w 192"/>
              <a:gd name="T45" fmla="*/ 144 h 144"/>
              <a:gd name="T46" fmla="*/ 9 w 192"/>
              <a:gd name="T47" fmla="*/ 124 h 144"/>
              <a:gd name="T48" fmla="*/ 16 w 192"/>
              <a:gd name="T49" fmla="*/ 116 h 144"/>
              <a:gd name="T50" fmla="*/ 8 w 192"/>
              <a:gd name="T51" fmla="*/ 108 h 144"/>
              <a:gd name="T52" fmla="*/ 0 w 192"/>
              <a:gd name="T53" fmla="*/ 116 h 144"/>
              <a:gd name="T54" fmla="*/ 7 w 192"/>
              <a:gd name="T55" fmla="*/ 124 h 144"/>
              <a:gd name="T56" fmla="*/ 0 w 192"/>
              <a:gd name="T57" fmla="*/ 144 h 144"/>
              <a:gd name="T58" fmla="*/ 16 w 192"/>
              <a:gd name="T59" fmla="*/ 144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92" h="144">
                <a:moveTo>
                  <a:pt x="40" y="118"/>
                </a:moveTo>
                <a:cubicBezTo>
                  <a:pt x="40" y="118"/>
                  <a:pt x="40" y="118"/>
                  <a:pt x="40" y="118"/>
                </a:cubicBezTo>
                <a:cubicBezTo>
                  <a:pt x="45" y="116"/>
                  <a:pt x="50" y="116"/>
                  <a:pt x="56" y="116"/>
                </a:cubicBezTo>
                <a:cubicBezTo>
                  <a:pt x="72" y="116"/>
                  <a:pt x="91" y="127"/>
                  <a:pt x="97" y="137"/>
                </a:cubicBezTo>
                <a:cubicBezTo>
                  <a:pt x="99" y="137"/>
                  <a:pt x="99" y="137"/>
                  <a:pt x="99" y="137"/>
                </a:cubicBezTo>
                <a:cubicBezTo>
                  <a:pt x="105" y="127"/>
                  <a:pt x="123" y="116"/>
                  <a:pt x="140" y="116"/>
                </a:cubicBezTo>
                <a:cubicBezTo>
                  <a:pt x="145" y="116"/>
                  <a:pt x="151" y="116"/>
                  <a:pt x="156" y="118"/>
                </a:cubicBezTo>
                <a:cubicBezTo>
                  <a:pt x="156" y="118"/>
                  <a:pt x="156" y="118"/>
                  <a:pt x="156" y="118"/>
                </a:cubicBezTo>
                <a:cubicBezTo>
                  <a:pt x="156" y="70"/>
                  <a:pt x="156" y="70"/>
                  <a:pt x="156" y="70"/>
                </a:cubicBezTo>
                <a:cubicBezTo>
                  <a:pt x="96" y="98"/>
                  <a:pt x="96" y="98"/>
                  <a:pt x="96" y="98"/>
                </a:cubicBezTo>
                <a:cubicBezTo>
                  <a:pt x="40" y="72"/>
                  <a:pt x="40" y="72"/>
                  <a:pt x="40" y="72"/>
                </a:cubicBezTo>
                <a:lnTo>
                  <a:pt x="40" y="118"/>
                </a:lnTo>
                <a:close/>
                <a:moveTo>
                  <a:pt x="96" y="0"/>
                </a:moveTo>
                <a:cubicBezTo>
                  <a:pt x="0" y="44"/>
                  <a:pt x="0" y="44"/>
                  <a:pt x="0" y="44"/>
                </a:cubicBezTo>
                <a:cubicBezTo>
                  <a:pt x="96" y="88"/>
                  <a:pt x="96" y="88"/>
                  <a:pt x="96" y="88"/>
                </a:cubicBezTo>
                <a:cubicBezTo>
                  <a:pt x="192" y="44"/>
                  <a:pt x="192" y="44"/>
                  <a:pt x="192" y="44"/>
                </a:cubicBezTo>
                <a:lnTo>
                  <a:pt x="96" y="0"/>
                </a:lnTo>
                <a:close/>
                <a:moveTo>
                  <a:pt x="8" y="56"/>
                </a:moveTo>
                <a:cubicBezTo>
                  <a:pt x="4" y="104"/>
                  <a:pt x="4" y="104"/>
                  <a:pt x="4" y="104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12" y="58"/>
                  <a:pt x="12" y="58"/>
                  <a:pt x="12" y="58"/>
                </a:cubicBezTo>
                <a:lnTo>
                  <a:pt x="8" y="56"/>
                </a:lnTo>
                <a:close/>
                <a:moveTo>
                  <a:pt x="16" y="144"/>
                </a:moveTo>
                <a:cubicBezTo>
                  <a:pt x="9" y="124"/>
                  <a:pt x="9" y="124"/>
                  <a:pt x="9" y="124"/>
                </a:cubicBezTo>
                <a:cubicBezTo>
                  <a:pt x="13" y="123"/>
                  <a:pt x="16" y="120"/>
                  <a:pt x="16" y="116"/>
                </a:cubicBezTo>
                <a:cubicBezTo>
                  <a:pt x="16" y="111"/>
                  <a:pt x="12" y="108"/>
                  <a:pt x="8" y="108"/>
                </a:cubicBezTo>
                <a:cubicBezTo>
                  <a:pt x="3" y="108"/>
                  <a:pt x="0" y="111"/>
                  <a:pt x="0" y="116"/>
                </a:cubicBezTo>
                <a:cubicBezTo>
                  <a:pt x="0" y="120"/>
                  <a:pt x="3" y="123"/>
                  <a:pt x="7" y="124"/>
                </a:cubicBezTo>
                <a:cubicBezTo>
                  <a:pt x="0" y="144"/>
                  <a:pt x="0" y="144"/>
                  <a:pt x="0" y="144"/>
                </a:cubicBezTo>
                <a:lnTo>
                  <a:pt x="16" y="14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30" name="矩形 29"/>
          <p:cNvSpPr/>
          <p:nvPr/>
        </p:nvSpPr>
        <p:spPr>
          <a:xfrm>
            <a:off x="2348753" y="2702447"/>
            <a:ext cx="44464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方正明尚简体" panose="02000000000000000000" pitchFamily="2" charset="-122"/>
                <a:ea typeface="方正明尚简体" panose="02000000000000000000" pitchFamily="2" charset="-122"/>
              </a:rPr>
              <a:t>SIMPLE ACADEMIC PAPERS DEFENSE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方正明尚简体" panose="02000000000000000000" pitchFamily="2" charset="-122"/>
              <a:ea typeface="方正明尚简体" panose="02000000000000000000" pitchFamily="2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718658" y="2925139"/>
            <a:ext cx="7706684" cy="45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650" dirty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Your content to play here, or through your copy, paste in this box, and select only the </a:t>
            </a:r>
            <a:r>
              <a:rPr lang="en-US" altLang="zh-CN" sz="65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text.Your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 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content to play here, or through 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your 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copy, paste in </a:t>
            </a:r>
            <a:endParaRPr lang="en-US" altLang="zh-CN" sz="650" dirty="0" smtClean="0">
              <a:solidFill>
                <a:schemeClr val="tx1">
                  <a:lumMod val="65000"/>
                  <a:lumOff val="35000"/>
                </a:schemeClr>
              </a:solidFill>
              <a:latin typeface="Adobe Myungjo Std M" panose="02020600000000000000" pitchFamily="18" charset="-128"/>
              <a:ea typeface="Adobe Myungjo Std M" panose="02020600000000000000" pitchFamily="18" charset="-128"/>
              <a:cs typeface="Calibri" panose="020F050202020403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this 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box, and select only the text. Your content to play here, or through your copy, paste in this box, and select only the text</a:t>
            </a:r>
            <a:r>
              <a:rPr lang="en-US" altLang="zh-CN" sz="650" dirty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. Your content to play here, or through your copy, paste in this box, and select only the text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.</a:t>
            </a:r>
            <a:endParaRPr lang="en-US" altLang="zh-CN" sz="650" dirty="0">
              <a:solidFill>
                <a:schemeClr val="tx1">
                  <a:lumMod val="65000"/>
                  <a:lumOff val="35000"/>
                </a:schemeClr>
              </a:solidFill>
              <a:latin typeface="Adobe Myungjo Std M" panose="02020600000000000000" pitchFamily="18" charset="-128"/>
              <a:ea typeface="Adobe Myungjo Std M" panose="02020600000000000000" pitchFamily="18" charset="-128"/>
              <a:cs typeface="Calibri" panose="020F0502020204030204" pitchFamily="34" charset="0"/>
            </a:endParaRPr>
          </a:p>
        </p:txBody>
      </p:sp>
      <p:sp>
        <p:nvSpPr>
          <p:cNvPr id="33" name="矩形 23"/>
          <p:cNvSpPr>
            <a:spLocks noChangeArrowheads="1"/>
          </p:cNvSpPr>
          <p:nvPr/>
        </p:nvSpPr>
        <p:spPr bwMode="auto">
          <a:xfrm>
            <a:off x="3831958" y="3601928"/>
            <a:ext cx="1480083" cy="50007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000" dirty="0" smtClean="0">
                <a:solidFill>
                  <a:schemeClr val="accent2"/>
                </a:solidFill>
                <a:latin typeface="迷你简菱心" panose="02010609000101010101" pitchFamily="49" charset="-122"/>
                <a:ea typeface="迷你简菱心" panose="02010609000101010101" pitchFamily="49" charset="-122"/>
                <a:cs typeface="+mn-ea"/>
              </a:rPr>
              <a:t>PART </a:t>
            </a:r>
            <a:r>
              <a:rPr lang="en-US" altLang="zh-CN" sz="2000" dirty="0" smtClean="0">
                <a:solidFill>
                  <a:schemeClr val="accent2"/>
                </a:solidFill>
                <a:latin typeface="迷你简菱心" panose="02010609000101010101" pitchFamily="49" charset="-122"/>
                <a:ea typeface="迷你简菱心" panose="02010609000101010101" pitchFamily="49" charset="-122"/>
                <a:cs typeface="+mn-ea"/>
              </a:rPr>
              <a:t>05</a:t>
            </a:r>
            <a:endParaRPr lang="zh-CN" altLang="en-US" sz="2000" dirty="0">
              <a:solidFill>
                <a:schemeClr val="accent2"/>
              </a:solidFill>
              <a:latin typeface="迷你简菱心" panose="02010609000101010101" pitchFamily="49" charset="-122"/>
              <a:ea typeface="迷你简菱心" panose="02010609000101010101" pitchFamily="49" charset="-122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:dissolve/>
      </p:transition>
    </mc:Choice>
    <mc:Fallback>
      <p:transition spd="slow" advTm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41711" y="152821"/>
            <a:ext cx="1877822" cy="3986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990" spc="213" dirty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</a:rPr>
              <a:t>五、方案评估</a:t>
            </a:r>
            <a:endParaRPr lang="zh-CN" altLang="en-US" sz="1990" spc="213" dirty="0">
              <a:solidFill>
                <a:schemeClr val="accent1"/>
              </a:solidFill>
              <a:latin typeface="迷你简菱心" panose="02010609000101010101" pitchFamily="49" charset="-122"/>
              <a:ea typeface="迷你简菱心" panose="0201060900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392762" y="428739"/>
            <a:ext cx="1751239" cy="1347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6" tIns="34289" rIns="68576" bIns="34289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25"/>
          </a:p>
        </p:txBody>
      </p:sp>
      <p:cxnSp>
        <p:nvCxnSpPr>
          <p:cNvPr id="10" name="直接连接符 9"/>
          <p:cNvCxnSpPr/>
          <p:nvPr/>
        </p:nvCxnSpPr>
        <p:spPr>
          <a:xfrm>
            <a:off x="0" y="563442"/>
            <a:ext cx="9144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íṡľíḍè-任意多边形: 形状 2"/>
          <p:cNvSpPr/>
          <p:nvPr/>
        </p:nvSpPr>
        <p:spPr bwMode="auto">
          <a:xfrm>
            <a:off x="2121270" y="2140099"/>
            <a:ext cx="1517572" cy="1517573"/>
          </a:xfrm>
          <a:custGeom>
            <a:avLst/>
            <a:gdLst>
              <a:gd name="T0" fmla="*/ 894 w 971"/>
              <a:gd name="T1" fmla="*/ 509 h 971"/>
              <a:gd name="T2" fmla="*/ 969 w 971"/>
              <a:gd name="T3" fmla="*/ 442 h 971"/>
              <a:gd name="T4" fmla="*/ 883 w 971"/>
              <a:gd name="T5" fmla="*/ 390 h 971"/>
              <a:gd name="T6" fmla="*/ 938 w 971"/>
              <a:gd name="T7" fmla="*/ 309 h 971"/>
              <a:gd name="T8" fmla="*/ 838 w 971"/>
              <a:gd name="T9" fmla="*/ 279 h 971"/>
              <a:gd name="T10" fmla="*/ 802 w 971"/>
              <a:gd name="T11" fmla="*/ 227 h 971"/>
              <a:gd name="T12" fmla="*/ 813 w 971"/>
              <a:gd name="T13" fmla="*/ 127 h 971"/>
              <a:gd name="T14" fmla="*/ 714 w 971"/>
              <a:gd name="T15" fmla="*/ 146 h 971"/>
              <a:gd name="T16" fmla="*/ 700 w 971"/>
              <a:gd name="T17" fmla="*/ 50 h 971"/>
              <a:gd name="T18" fmla="*/ 606 w 971"/>
              <a:gd name="T19" fmla="*/ 95 h 971"/>
              <a:gd name="T20" fmla="*/ 545 w 971"/>
              <a:gd name="T21" fmla="*/ 81 h 971"/>
              <a:gd name="T22" fmla="*/ 485 w 971"/>
              <a:gd name="T23" fmla="*/ 0 h 971"/>
              <a:gd name="T24" fmla="*/ 425 w 971"/>
              <a:gd name="T25" fmla="*/ 80 h 971"/>
              <a:gd name="T26" fmla="*/ 350 w 971"/>
              <a:gd name="T27" fmla="*/ 19 h 971"/>
              <a:gd name="T28" fmla="*/ 311 w 971"/>
              <a:gd name="T29" fmla="*/ 115 h 971"/>
              <a:gd name="T30" fmla="*/ 256 w 971"/>
              <a:gd name="T31" fmla="*/ 146 h 971"/>
              <a:gd name="T32" fmla="*/ 157 w 971"/>
              <a:gd name="T33" fmla="*/ 126 h 971"/>
              <a:gd name="T34" fmla="*/ 167 w 971"/>
              <a:gd name="T35" fmla="*/ 226 h 971"/>
              <a:gd name="T36" fmla="*/ 70 w 971"/>
              <a:gd name="T37" fmla="*/ 232 h 971"/>
              <a:gd name="T38" fmla="*/ 106 w 971"/>
              <a:gd name="T39" fmla="*/ 329 h 971"/>
              <a:gd name="T40" fmla="*/ 86 w 971"/>
              <a:gd name="T41" fmla="*/ 389 h 971"/>
              <a:gd name="T42" fmla="*/ 0 w 971"/>
              <a:gd name="T43" fmla="*/ 441 h 971"/>
              <a:gd name="T44" fmla="*/ 75 w 971"/>
              <a:gd name="T45" fmla="*/ 508 h 971"/>
              <a:gd name="T46" fmla="*/ 6 w 971"/>
              <a:gd name="T47" fmla="*/ 577 h 971"/>
              <a:gd name="T48" fmla="*/ 98 w 971"/>
              <a:gd name="T49" fmla="*/ 625 h 971"/>
              <a:gd name="T50" fmla="*/ 124 w 971"/>
              <a:gd name="T51" fmla="*/ 683 h 971"/>
              <a:gd name="T52" fmla="*/ 96 w 971"/>
              <a:gd name="T53" fmla="*/ 779 h 971"/>
              <a:gd name="T54" fmla="*/ 196 w 971"/>
              <a:gd name="T55" fmla="*/ 778 h 971"/>
              <a:gd name="T56" fmla="*/ 192 w 971"/>
              <a:gd name="T57" fmla="*/ 876 h 971"/>
              <a:gd name="T58" fmla="*/ 293 w 971"/>
              <a:gd name="T59" fmla="*/ 849 h 971"/>
              <a:gd name="T60" fmla="*/ 351 w 971"/>
              <a:gd name="T61" fmla="*/ 874 h 971"/>
              <a:gd name="T62" fmla="*/ 394 w 971"/>
              <a:gd name="T63" fmla="*/ 965 h 971"/>
              <a:gd name="T64" fmla="*/ 468 w 971"/>
              <a:gd name="T65" fmla="*/ 896 h 971"/>
              <a:gd name="T66" fmla="*/ 531 w 971"/>
              <a:gd name="T67" fmla="*/ 971 h 971"/>
              <a:gd name="T68" fmla="*/ 587 w 971"/>
              <a:gd name="T69" fmla="*/ 884 h 971"/>
              <a:gd name="T70" fmla="*/ 647 w 971"/>
              <a:gd name="T71" fmla="*/ 863 h 971"/>
              <a:gd name="T72" fmla="*/ 740 w 971"/>
              <a:gd name="T73" fmla="*/ 900 h 971"/>
              <a:gd name="T74" fmla="*/ 748 w 971"/>
              <a:gd name="T75" fmla="*/ 800 h 971"/>
              <a:gd name="T76" fmla="*/ 845 w 971"/>
              <a:gd name="T77" fmla="*/ 813 h 971"/>
              <a:gd name="T78" fmla="*/ 828 w 971"/>
              <a:gd name="T79" fmla="*/ 711 h 971"/>
              <a:gd name="T80" fmla="*/ 858 w 971"/>
              <a:gd name="T81" fmla="*/ 655 h 971"/>
              <a:gd name="T82" fmla="*/ 952 w 971"/>
              <a:gd name="T83" fmla="*/ 620 h 971"/>
              <a:gd name="T84" fmla="*/ 891 w 971"/>
              <a:gd name="T85" fmla="*/ 541 h 971"/>
              <a:gd name="T86" fmla="*/ 766 w 971"/>
              <a:gd name="T87" fmla="*/ 641 h 971"/>
              <a:gd name="T88" fmla="*/ 588 w 971"/>
              <a:gd name="T89" fmla="*/ 790 h 971"/>
              <a:gd name="T90" fmla="*/ 357 w 971"/>
              <a:gd name="T91" fmla="*/ 781 h 971"/>
              <a:gd name="T92" fmla="*/ 191 w 971"/>
              <a:gd name="T93" fmla="*/ 618 h 971"/>
              <a:gd name="T94" fmla="*/ 179 w 971"/>
              <a:gd name="T95" fmla="*/ 386 h 971"/>
              <a:gd name="T96" fmla="*/ 326 w 971"/>
              <a:gd name="T97" fmla="*/ 207 h 971"/>
              <a:gd name="T98" fmla="*/ 556 w 971"/>
              <a:gd name="T99" fmla="*/ 173 h 971"/>
              <a:gd name="T100" fmla="*/ 748 w 971"/>
              <a:gd name="T101" fmla="*/ 303 h 971"/>
              <a:gd name="T102" fmla="*/ 803 w 971"/>
              <a:gd name="T103" fmla="*/ 529 h 9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971" h="971">
                <a:moveTo>
                  <a:pt x="891" y="541"/>
                </a:moveTo>
                <a:cubicBezTo>
                  <a:pt x="893" y="530"/>
                  <a:pt x="893" y="520"/>
                  <a:pt x="894" y="509"/>
                </a:cubicBezTo>
                <a:cubicBezTo>
                  <a:pt x="920" y="502"/>
                  <a:pt x="946" y="494"/>
                  <a:pt x="971" y="485"/>
                </a:cubicBezTo>
                <a:cubicBezTo>
                  <a:pt x="971" y="470"/>
                  <a:pt x="970" y="456"/>
                  <a:pt x="969" y="442"/>
                </a:cubicBezTo>
                <a:cubicBezTo>
                  <a:pt x="942" y="433"/>
                  <a:pt x="916" y="426"/>
                  <a:pt x="889" y="421"/>
                </a:cubicBezTo>
                <a:cubicBezTo>
                  <a:pt x="888" y="411"/>
                  <a:pt x="885" y="400"/>
                  <a:pt x="883" y="390"/>
                </a:cubicBezTo>
                <a:cubicBezTo>
                  <a:pt x="880" y="380"/>
                  <a:pt x="878" y="370"/>
                  <a:pt x="874" y="360"/>
                </a:cubicBezTo>
                <a:cubicBezTo>
                  <a:pt x="896" y="344"/>
                  <a:pt x="917" y="327"/>
                  <a:pt x="938" y="309"/>
                </a:cubicBezTo>
                <a:cubicBezTo>
                  <a:pt x="932" y="296"/>
                  <a:pt x="927" y="283"/>
                  <a:pt x="920" y="270"/>
                </a:cubicBezTo>
                <a:cubicBezTo>
                  <a:pt x="893" y="271"/>
                  <a:pt x="865" y="274"/>
                  <a:pt x="838" y="279"/>
                </a:cubicBezTo>
                <a:cubicBezTo>
                  <a:pt x="833" y="270"/>
                  <a:pt x="828" y="261"/>
                  <a:pt x="821" y="252"/>
                </a:cubicBezTo>
                <a:cubicBezTo>
                  <a:pt x="816" y="244"/>
                  <a:pt x="809" y="235"/>
                  <a:pt x="802" y="227"/>
                </a:cubicBezTo>
                <a:cubicBezTo>
                  <a:pt x="817" y="205"/>
                  <a:pt x="831" y="181"/>
                  <a:pt x="843" y="157"/>
                </a:cubicBezTo>
                <a:cubicBezTo>
                  <a:pt x="833" y="147"/>
                  <a:pt x="823" y="137"/>
                  <a:pt x="813" y="127"/>
                </a:cubicBezTo>
                <a:cubicBezTo>
                  <a:pt x="787" y="139"/>
                  <a:pt x="763" y="151"/>
                  <a:pt x="740" y="165"/>
                </a:cubicBezTo>
                <a:cubicBezTo>
                  <a:pt x="731" y="159"/>
                  <a:pt x="723" y="153"/>
                  <a:pt x="714" y="146"/>
                </a:cubicBezTo>
                <a:cubicBezTo>
                  <a:pt x="705" y="141"/>
                  <a:pt x="696" y="135"/>
                  <a:pt x="687" y="130"/>
                </a:cubicBezTo>
                <a:cubicBezTo>
                  <a:pt x="693" y="104"/>
                  <a:pt x="697" y="77"/>
                  <a:pt x="700" y="50"/>
                </a:cubicBezTo>
                <a:cubicBezTo>
                  <a:pt x="687" y="44"/>
                  <a:pt x="674" y="38"/>
                  <a:pt x="661" y="33"/>
                </a:cubicBezTo>
                <a:cubicBezTo>
                  <a:pt x="641" y="52"/>
                  <a:pt x="623" y="73"/>
                  <a:pt x="606" y="95"/>
                </a:cubicBezTo>
                <a:cubicBezTo>
                  <a:pt x="596" y="92"/>
                  <a:pt x="586" y="89"/>
                  <a:pt x="576" y="86"/>
                </a:cubicBezTo>
                <a:cubicBezTo>
                  <a:pt x="566" y="84"/>
                  <a:pt x="555" y="82"/>
                  <a:pt x="545" y="81"/>
                </a:cubicBezTo>
                <a:cubicBezTo>
                  <a:pt x="541" y="54"/>
                  <a:pt x="535" y="28"/>
                  <a:pt x="528" y="2"/>
                </a:cubicBezTo>
                <a:cubicBezTo>
                  <a:pt x="513" y="0"/>
                  <a:pt x="499" y="0"/>
                  <a:pt x="485" y="0"/>
                </a:cubicBezTo>
                <a:cubicBezTo>
                  <a:pt x="474" y="25"/>
                  <a:pt x="464" y="51"/>
                  <a:pt x="457" y="77"/>
                </a:cubicBezTo>
                <a:cubicBezTo>
                  <a:pt x="446" y="78"/>
                  <a:pt x="436" y="79"/>
                  <a:pt x="425" y="80"/>
                </a:cubicBezTo>
                <a:cubicBezTo>
                  <a:pt x="415" y="82"/>
                  <a:pt x="404" y="84"/>
                  <a:pt x="394" y="86"/>
                </a:cubicBezTo>
                <a:cubicBezTo>
                  <a:pt x="381" y="63"/>
                  <a:pt x="366" y="41"/>
                  <a:pt x="350" y="19"/>
                </a:cubicBezTo>
                <a:cubicBezTo>
                  <a:pt x="336" y="23"/>
                  <a:pt x="322" y="27"/>
                  <a:pt x="309" y="32"/>
                </a:cubicBezTo>
                <a:cubicBezTo>
                  <a:pt x="308" y="60"/>
                  <a:pt x="309" y="88"/>
                  <a:pt x="311" y="115"/>
                </a:cubicBezTo>
                <a:cubicBezTo>
                  <a:pt x="301" y="119"/>
                  <a:pt x="292" y="124"/>
                  <a:pt x="283" y="129"/>
                </a:cubicBezTo>
                <a:cubicBezTo>
                  <a:pt x="273" y="134"/>
                  <a:pt x="264" y="140"/>
                  <a:pt x="256" y="146"/>
                </a:cubicBezTo>
                <a:cubicBezTo>
                  <a:pt x="235" y="129"/>
                  <a:pt x="213" y="113"/>
                  <a:pt x="190" y="99"/>
                </a:cubicBezTo>
                <a:cubicBezTo>
                  <a:pt x="178" y="108"/>
                  <a:pt x="167" y="117"/>
                  <a:pt x="157" y="126"/>
                </a:cubicBezTo>
                <a:cubicBezTo>
                  <a:pt x="166" y="153"/>
                  <a:pt x="176" y="178"/>
                  <a:pt x="188" y="203"/>
                </a:cubicBezTo>
                <a:cubicBezTo>
                  <a:pt x="181" y="210"/>
                  <a:pt x="174" y="218"/>
                  <a:pt x="167" y="226"/>
                </a:cubicBezTo>
                <a:cubicBezTo>
                  <a:pt x="161" y="235"/>
                  <a:pt x="154" y="243"/>
                  <a:pt x="148" y="252"/>
                </a:cubicBezTo>
                <a:cubicBezTo>
                  <a:pt x="122" y="243"/>
                  <a:pt x="97" y="237"/>
                  <a:pt x="70" y="232"/>
                </a:cubicBezTo>
                <a:cubicBezTo>
                  <a:pt x="62" y="244"/>
                  <a:pt x="55" y="256"/>
                  <a:pt x="49" y="269"/>
                </a:cubicBezTo>
                <a:cubicBezTo>
                  <a:pt x="67" y="290"/>
                  <a:pt x="86" y="310"/>
                  <a:pt x="106" y="329"/>
                </a:cubicBezTo>
                <a:cubicBezTo>
                  <a:pt x="102" y="339"/>
                  <a:pt x="98" y="348"/>
                  <a:pt x="95" y="358"/>
                </a:cubicBezTo>
                <a:cubicBezTo>
                  <a:pt x="91" y="369"/>
                  <a:pt x="88" y="379"/>
                  <a:pt x="86" y="389"/>
                </a:cubicBezTo>
                <a:cubicBezTo>
                  <a:pt x="59" y="391"/>
                  <a:pt x="32" y="394"/>
                  <a:pt x="6" y="399"/>
                </a:cubicBezTo>
                <a:cubicBezTo>
                  <a:pt x="3" y="413"/>
                  <a:pt x="1" y="427"/>
                  <a:pt x="0" y="441"/>
                </a:cubicBezTo>
                <a:cubicBezTo>
                  <a:pt x="24" y="454"/>
                  <a:pt x="49" y="466"/>
                  <a:pt x="74" y="476"/>
                </a:cubicBezTo>
                <a:cubicBezTo>
                  <a:pt x="74" y="487"/>
                  <a:pt x="74" y="497"/>
                  <a:pt x="75" y="508"/>
                </a:cubicBezTo>
                <a:cubicBezTo>
                  <a:pt x="75" y="518"/>
                  <a:pt x="76" y="529"/>
                  <a:pt x="78" y="539"/>
                </a:cubicBezTo>
                <a:cubicBezTo>
                  <a:pt x="53" y="551"/>
                  <a:pt x="30" y="563"/>
                  <a:pt x="6" y="577"/>
                </a:cubicBezTo>
                <a:cubicBezTo>
                  <a:pt x="9" y="591"/>
                  <a:pt x="12" y="605"/>
                  <a:pt x="16" y="619"/>
                </a:cubicBezTo>
                <a:cubicBezTo>
                  <a:pt x="44" y="623"/>
                  <a:pt x="71" y="625"/>
                  <a:pt x="98" y="625"/>
                </a:cubicBezTo>
                <a:cubicBezTo>
                  <a:pt x="102" y="635"/>
                  <a:pt x="106" y="645"/>
                  <a:pt x="110" y="654"/>
                </a:cubicBezTo>
                <a:cubicBezTo>
                  <a:pt x="114" y="664"/>
                  <a:pt x="119" y="674"/>
                  <a:pt x="124" y="683"/>
                </a:cubicBezTo>
                <a:cubicBezTo>
                  <a:pt x="106" y="702"/>
                  <a:pt x="88" y="723"/>
                  <a:pt x="71" y="744"/>
                </a:cubicBezTo>
                <a:cubicBezTo>
                  <a:pt x="79" y="756"/>
                  <a:pt x="87" y="768"/>
                  <a:pt x="96" y="779"/>
                </a:cubicBezTo>
                <a:cubicBezTo>
                  <a:pt x="123" y="773"/>
                  <a:pt x="149" y="765"/>
                  <a:pt x="174" y="755"/>
                </a:cubicBezTo>
                <a:cubicBezTo>
                  <a:pt x="181" y="763"/>
                  <a:pt x="189" y="771"/>
                  <a:pt x="196" y="778"/>
                </a:cubicBezTo>
                <a:cubicBezTo>
                  <a:pt x="204" y="786"/>
                  <a:pt x="211" y="793"/>
                  <a:pt x="220" y="800"/>
                </a:cubicBezTo>
                <a:cubicBezTo>
                  <a:pt x="209" y="824"/>
                  <a:pt x="200" y="850"/>
                  <a:pt x="192" y="876"/>
                </a:cubicBezTo>
                <a:cubicBezTo>
                  <a:pt x="204" y="884"/>
                  <a:pt x="216" y="892"/>
                  <a:pt x="228" y="900"/>
                </a:cubicBezTo>
                <a:cubicBezTo>
                  <a:pt x="251" y="884"/>
                  <a:pt x="272" y="867"/>
                  <a:pt x="293" y="849"/>
                </a:cubicBezTo>
                <a:cubicBezTo>
                  <a:pt x="302" y="854"/>
                  <a:pt x="311" y="858"/>
                  <a:pt x="321" y="863"/>
                </a:cubicBezTo>
                <a:cubicBezTo>
                  <a:pt x="331" y="867"/>
                  <a:pt x="341" y="871"/>
                  <a:pt x="351" y="874"/>
                </a:cubicBezTo>
                <a:cubicBezTo>
                  <a:pt x="350" y="901"/>
                  <a:pt x="351" y="928"/>
                  <a:pt x="353" y="955"/>
                </a:cubicBezTo>
                <a:cubicBezTo>
                  <a:pt x="366" y="959"/>
                  <a:pt x="380" y="962"/>
                  <a:pt x="394" y="965"/>
                </a:cubicBezTo>
                <a:cubicBezTo>
                  <a:pt x="410" y="942"/>
                  <a:pt x="424" y="918"/>
                  <a:pt x="436" y="894"/>
                </a:cubicBezTo>
                <a:cubicBezTo>
                  <a:pt x="447" y="895"/>
                  <a:pt x="457" y="896"/>
                  <a:pt x="468" y="896"/>
                </a:cubicBezTo>
                <a:cubicBezTo>
                  <a:pt x="479" y="897"/>
                  <a:pt x="489" y="897"/>
                  <a:pt x="500" y="896"/>
                </a:cubicBezTo>
                <a:cubicBezTo>
                  <a:pt x="509" y="921"/>
                  <a:pt x="519" y="947"/>
                  <a:pt x="531" y="971"/>
                </a:cubicBezTo>
                <a:cubicBezTo>
                  <a:pt x="545" y="969"/>
                  <a:pt x="559" y="967"/>
                  <a:pt x="573" y="965"/>
                </a:cubicBezTo>
                <a:cubicBezTo>
                  <a:pt x="580" y="937"/>
                  <a:pt x="584" y="911"/>
                  <a:pt x="587" y="884"/>
                </a:cubicBezTo>
                <a:cubicBezTo>
                  <a:pt x="597" y="881"/>
                  <a:pt x="607" y="878"/>
                  <a:pt x="617" y="875"/>
                </a:cubicBezTo>
                <a:cubicBezTo>
                  <a:pt x="627" y="871"/>
                  <a:pt x="637" y="867"/>
                  <a:pt x="647" y="863"/>
                </a:cubicBezTo>
                <a:cubicBezTo>
                  <a:pt x="664" y="883"/>
                  <a:pt x="683" y="903"/>
                  <a:pt x="703" y="921"/>
                </a:cubicBezTo>
                <a:cubicBezTo>
                  <a:pt x="716" y="915"/>
                  <a:pt x="728" y="908"/>
                  <a:pt x="740" y="900"/>
                </a:cubicBezTo>
                <a:cubicBezTo>
                  <a:pt x="736" y="873"/>
                  <a:pt x="731" y="846"/>
                  <a:pt x="723" y="820"/>
                </a:cubicBezTo>
                <a:cubicBezTo>
                  <a:pt x="732" y="814"/>
                  <a:pt x="740" y="807"/>
                  <a:pt x="748" y="800"/>
                </a:cubicBezTo>
                <a:cubicBezTo>
                  <a:pt x="757" y="794"/>
                  <a:pt x="764" y="786"/>
                  <a:pt x="772" y="779"/>
                </a:cubicBezTo>
                <a:cubicBezTo>
                  <a:pt x="795" y="792"/>
                  <a:pt x="820" y="803"/>
                  <a:pt x="845" y="813"/>
                </a:cubicBezTo>
                <a:cubicBezTo>
                  <a:pt x="855" y="802"/>
                  <a:pt x="864" y="791"/>
                  <a:pt x="872" y="780"/>
                </a:cubicBezTo>
                <a:cubicBezTo>
                  <a:pt x="859" y="756"/>
                  <a:pt x="844" y="733"/>
                  <a:pt x="828" y="711"/>
                </a:cubicBezTo>
                <a:cubicBezTo>
                  <a:pt x="834" y="702"/>
                  <a:pt x="839" y="693"/>
                  <a:pt x="844" y="684"/>
                </a:cubicBezTo>
                <a:cubicBezTo>
                  <a:pt x="849" y="674"/>
                  <a:pt x="854" y="665"/>
                  <a:pt x="858" y="655"/>
                </a:cubicBezTo>
                <a:cubicBezTo>
                  <a:pt x="885" y="659"/>
                  <a:pt x="911" y="660"/>
                  <a:pt x="939" y="661"/>
                </a:cubicBezTo>
                <a:cubicBezTo>
                  <a:pt x="944" y="647"/>
                  <a:pt x="948" y="634"/>
                  <a:pt x="952" y="620"/>
                </a:cubicBezTo>
                <a:cubicBezTo>
                  <a:pt x="931" y="602"/>
                  <a:pt x="908" y="586"/>
                  <a:pt x="886" y="572"/>
                </a:cubicBezTo>
                <a:cubicBezTo>
                  <a:pt x="888" y="561"/>
                  <a:pt x="890" y="551"/>
                  <a:pt x="891" y="541"/>
                </a:cubicBezTo>
                <a:close/>
                <a:moveTo>
                  <a:pt x="803" y="529"/>
                </a:moveTo>
                <a:cubicBezTo>
                  <a:pt x="798" y="568"/>
                  <a:pt x="785" y="606"/>
                  <a:pt x="766" y="641"/>
                </a:cubicBezTo>
                <a:cubicBezTo>
                  <a:pt x="747" y="676"/>
                  <a:pt x="721" y="707"/>
                  <a:pt x="691" y="732"/>
                </a:cubicBezTo>
                <a:cubicBezTo>
                  <a:pt x="661" y="758"/>
                  <a:pt x="626" y="778"/>
                  <a:pt x="588" y="790"/>
                </a:cubicBezTo>
                <a:cubicBezTo>
                  <a:pt x="551" y="803"/>
                  <a:pt x="511" y="809"/>
                  <a:pt x="472" y="807"/>
                </a:cubicBezTo>
                <a:cubicBezTo>
                  <a:pt x="432" y="806"/>
                  <a:pt x="393" y="797"/>
                  <a:pt x="357" y="781"/>
                </a:cubicBezTo>
                <a:cubicBezTo>
                  <a:pt x="320" y="765"/>
                  <a:pt x="287" y="743"/>
                  <a:pt x="259" y="715"/>
                </a:cubicBezTo>
                <a:cubicBezTo>
                  <a:pt x="230" y="687"/>
                  <a:pt x="207" y="654"/>
                  <a:pt x="191" y="618"/>
                </a:cubicBezTo>
                <a:cubicBezTo>
                  <a:pt x="175" y="582"/>
                  <a:pt x="166" y="543"/>
                  <a:pt x="164" y="503"/>
                </a:cubicBezTo>
                <a:cubicBezTo>
                  <a:pt x="161" y="464"/>
                  <a:pt x="167" y="424"/>
                  <a:pt x="179" y="386"/>
                </a:cubicBezTo>
                <a:cubicBezTo>
                  <a:pt x="191" y="349"/>
                  <a:pt x="211" y="313"/>
                  <a:pt x="236" y="283"/>
                </a:cubicBezTo>
                <a:cubicBezTo>
                  <a:pt x="261" y="252"/>
                  <a:pt x="292" y="226"/>
                  <a:pt x="326" y="207"/>
                </a:cubicBezTo>
                <a:cubicBezTo>
                  <a:pt x="361" y="187"/>
                  <a:pt x="399" y="174"/>
                  <a:pt x="438" y="168"/>
                </a:cubicBezTo>
                <a:cubicBezTo>
                  <a:pt x="477" y="163"/>
                  <a:pt x="517" y="164"/>
                  <a:pt x="556" y="173"/>
                </a:cubicBezTo>
                <a:cubicBezTo>
                  <a:pt x="594" y="182"/>
                  <a:pt x="632" y="198"/>
                  <a:pt x="664" y="220"/>
                </a:cubicBezTo>
                <a:cubicBezTo>
                  <a:pt x="697" y="242"/>
                  <a:pt x="726" y="271"/>
                  <a:pt x="748" y="303"/>
                </a:cubicBezTo>
                <a:cubicBezTo>
                  <a:pt x="771" y="336"/>
                  <a:pt x="787" y="372"/>
                  <a:pt x="797" y="411"/>
                </a:cubicBezTo>
                <a:cubicBezTo>
                  <a:pt x="806" y="450"/>
                  <a:pt x="808" y="490"/>
                  <a:pt x="803" y="529"/>
                </a:cubicBezTo>
                <a:close/>
              </a:path>
            </a:pathLst>
          </a:custGeom>
          <a:solidFill>
            <a:schemeClr val="accent1"/>
          </a:solidFill>
          <a:ln w="12700">
            <a:noFill/>
            <a:miter lim="400000"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/>
            <a:endParaRPr sz="1500">
              <a:latin typeface="Century Gothic" panose="020B0502020202020204" pitchFamily="34" charset="0"/>
            </a:endParaRPr>
          </a:p>
        </p:txBody>
      </p:sp>
      <p:sp>
        <p:nvSpPr>
          <p:cNvPr id="34" name="íṡľíḍè-任意多边形: 形状 3"/>
          <p:cNvSpPr/>
          <p:nvPr/>
        </p:nvSpPr>
        <p:spPr bwMode="auto">
          <a:xfrm>
            <a:off x="1100597" y="1659609"/>
            <a:ext cx="1198790" cy="1198790"/>
          </a:xfrm>
          <a:custGeom>
            <a:avLst/>
            <a:gdLst>
              <a:gd name="T0" fmla="*/ 894 w 971"/>
              <a:gd name="T1" fmla="*/ 509 h 971"/>
              <a:gd name="T2" fmla="*/ 969 w 971"/>
              <a:gd name="T3" fmla="*/ 442 h 971"/>
              <a:gd name="T4" fmla="*/ 883 w 971"/>
              <a:gd name="T5" fmla="*/ 390 h 971"/>
              <a:gd name="T6" fmla="*/ 938 w 971"/>
              <a:gd name="T7" fmla="*/ 309 h 971"/>
              <a:gd name="T8" fmla="*/ 838 w 971"/>
              <a:gd name="T9" fmla="*/ 279 h 971"/>
              <a:gd name="T10" fmla="*/ 802 w 971"/>
              <a:gd name="T11" fmla="*/ 227 h 971"/>
              <a:gd name="T12" fmla="*/ 813 w 971"/>
              <a:gd name="T13" fmla="*/ 127 h 971"/>
              <a:gd name="T14" fmla="*/ 714 w 971"/>
              <a:gd name="T15" fmla="*/ 146 h 971"/>
              <a:gd name="T16" fmla="*/ 700 w 971"/>
              <a:gd name="T17" fmla="*/ 50 h 971"/>
              <a:gd name="T18" fmla="*/ 606 w 971"/>
              <a:gd name="T19" fmla="*/ 95 h 971"/>
              <a:gd name="T20" fmla="*/ 545 w 971"/>
              <a:gd name="T21" fmla="*/ 81 h 971"/>
              <a:gd name="T22" fmla="*/ 485 w 971"/>
              <a:gd name="T23" fmla="*/ 0 h 971"/>
              <a:gd name="T24" fmla="*/ 425 w 971"/>
              <a:gd name="T25" fmla="*/ 80 h 971"/>
              <a:gd name="T26" fmla="*/ 350 w 971"/>
              <a:gd name="T27" fmla="*/ 19 h 971"/>
              <a:gd name="T28" fmla="*/ 311 w 971"/>
              <a:gd name="T29" fmla="*/ 115 h 971"/>
              <a:gd name="T30" fmla="*/ 256 w 971"/>
              <a:gd name="T31" fmla="*/ 146 h 971"/>
              <a:gd name="T32" fmla="*/ 157 w 971"/>
              <a:gd name="T33" fmla="*/ 126 h 971"/>
              <a:gd name="T34" fmla="*/ 167 w 971"/>
              <a:gd name="T35" fmla="*/ 226 h 971"/>
              <a:gd name="T36" fmla="*/ 70 w 971"/>
              <a:gd name="T37" fmla="*/ 232 h 971"/>
              <a:gd name="T38" fmla="*/ 106 w 971"/>
              <a:gd name="T39" fmla="*/ 329 h 971"/>
              <a:gd name="T40" fmla="*/ 86 w 971"/>
              <a:gd name="T41" fmla="*/ 389 h 971"/>
              <a:gd name="T42" fmla="*/ 0 w 971"/>
              <a:gd name="T43" fmla="*/ 441 h 971"/>
              <a:gd name="T44" fmla="*/ 75 w 971"/>
              <a:gd name="T45" fmla="*/ 508 h 971"/>
              <a:gd name="T46" fmla="*/ 6 w 971"/>
              <a:gd name="T47" fmla="*/ 577 h 971"/>
              <a:gd name="T48" fmla="*/ 98 w 971"/>
              <a:gd name="T49" fmla="*/ 625 h 971"/>
              <a:gd name="T50" fmla="*/ 124 w 971"/>
              <a:gd name="T51" fmla="*/ 683 h 971"/>
              <a:gd name="T52" fmla="*/ 96 w 971"/>
              <a:gd name="T53" fmla="*/ 779 h 971"/>
              <a:gd name="T54" fmla="*/ 196 w 971"/>
              <a:gd name="T55" fmla="*/ 778 h 971"/>
              <a:gd name="T56" fmla="*/ 192 w 971"/>
              <a:gd name="T57" fmla="*/ 876 h 971"/>
              <a:gd name="T58" fmla="*/ 293 w 971"/>
              <a:gd name="T59" fmla="*/ 849 h 971"/>
              <a:gd name="T60" fmla="*/ 351 w 971"/>
              <a:gd name="T61" fmla="*/ 874 h 971"/>
              <a:gd name="T62" fmla="*/ 394 w 971"/>
              <a:gd name="T63" fmla="*/ 965 h 971"/>
              <a:gd name="T64" fmla="*/ 468 w 971"/>
              <a:gd name="T65" fmla="*/ 896 h 971"/>
              <a:gd name="T66" fmla="*/ 531 w 971"/>
              <a:gd name="T67" fmla="*/ 971 h 971"/>
              <a:gd name="T68" fmla="*/ 587 w 971"/>
              <a:gd name="T69" fmla="*/ 884 h 971"/>
              <a:gd name="T70" fmla="*/ 647 w 971"/>
              <a:gd name="T71" fmla="*/ 863 h 971"/>
              <a:gd name="T72" fmla="*/ 740 w 971"/>
              <a:gd name="T73" fmla="*/ 900 h 971"/>
              <a:gd name="T74" fmla="*/ 748 w 971"/>
              <a:gd name="T75" fmla="*/ 800 h 971"/>
              <a:gd name="T76" fmla="*/ 845 w 971"/>
              <a:gd name="T77" fmla="*/ 813 h 971"/>
              <a:gd name="T78" fmla="*/ 828 w 971"/>
              <a:gd name="T79" fmla="*/ 711 h 971"/>
              <a:gd name="T80" fmla="*/ 858 w 971"/>
              <a:gd name="T81" fmla="*/ 655 h 971"/>
              <a:gd name="T82" fmla="*/ 952 w 971"/>
              <a:gd name="T83" fmla="*/ 620 h 971"/>
              <a:gd name="T84" fmla="*/ 891 w 971"/>
              <a:gd name="T85" fmla="*/ 541 h 971"/>
              <a:gd name="T86" fmla="*/ 766 w 971"/>
              <a:gd name="T87" fmla="*/ 641 h 971"/>
              <a:gd name="T88" fmla="*/ 588 w 971"/>
              <a:gd name="T89" fmla="*/ 790 h 971"/>
              <a:gd name="T90" fmla="*/ 357 w 971"/>
              <a:gd name="T91" fmla="*/ 781 h 971"/>
              <a:gd name="T92" fmla="*/ 191 w 971"/>
              <a:gd name="T93" fmla="*/ 618 h 971"/>
              <a:gd name="T94" fmla="*/ 179 w 971"/>
              <a:gd name="T95" fmla="*/ 386 h 971"/>
              <a:gd name="T96" fmla="*/ 326 w 971"/>
              <a:gd name="T97" fmla="*/ 207 h 971"/>
              <a:gd name="T98" fmla="*/ 556 w 971"/>
              <a:gd name="T99" fmla="*/ 173 h 971"/>
              <a:gd name="T100" fmla="*/ 748 w 971"/>
              <a:gd name="T101" fmla="*/ 303 h 971"/>
              <a:gd name="T102" fmla="*/ 803 w 971"/>
              <a:gd name="T103" fmla="*/ 529 h 9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971" h="971">
                <a:moveTo>
                  <a:pt x="891" y="541"/>
                </a:moveTo>
                <a:cubicBezTo>
                  <a:pt x="893" y="530"/>
                  <a:pt x="893" y="520"/>
                  <a:pt x="894" y="509"/>
                </a:cubicBezTo>
                <a:cubicBezTo>
                  <a:pt x="920" y="502"/>
                  <a:pt x="946" y="494"/>
                  <a:pt x="971" y="485"/>
                </a:cubicBezTo>
                <a:cubicBezTo>
                  <a:pt x="971" y="470"/>
                  <a:pt x="970" y="456"/>
                  <a:pt x="969" y="442"/>
                </a:cubicBezTo>
                <a:cubicBezTo>
                  <a:pt x="942" y="433"/>
                  <a:pt x="916" y="426"/>
                  <a:pt x="889" y="421"/>
                </a:cubicBezTo>
                <a:cubicBezTo>
                  <a:pt x="888" y="411"/>
                  <a:pt x="885" y="400"/>
                  <a:pt x="883" y="390"/>
                </a:cubicBezTo>
                <a:cubicBezTo>
                  <a:pt x="880" y="380"/>
                  <a:pt x="878" y="370"/>
                  <a:pt x="874" y="360"/>
                </a:cubicBezTo>
                <a:cubicBezTo>
                  <a:pt x="896" y="344"/>
                  <a:pt x="917" y="327"/>
                  <a:pt x="938" y="309"/>
                </a:cubicBezTo>
                <a:cubicBezTo>
                  <a:pt x="932" y="296"/>
                  <a:pt x="927" y="283"/>
                  <a:pt x="920" y="270"/>
                </a:cubicBezTo>
                <a:cubicBezTo>
                  <a:pt x="893" y="271"/>
                  <a:pt x="865" y="274"/>
                  <a:pt x="838" y="279"/>
                </a:cubicBezTo>
                <a:cubicBezTo>
                  <a:pt x="833" y="270"/>
                  <a:pt x="828" y="261"/>
                  <a:pt x="821" y="252"/>
                </a:cubicBezTo>
                <a:cubicBezTo>
                  <a:pt x="816" y="244"/>
                  <a:pt x="809" y="235"/>
                  <a:pt x="802" y="227"/>
                </a:cubicBezTo>
                <a:cubicBezTo>
                  <a:pt x="817" y="205"/>
                  <a:pt x="831" y="181"/>
                  <a:pt x="843" y="157"/>
                </a:cubicBezTo>
                <a:cubicBezTo>
                  <a:pt x="833" y="147"/>
                  <a:pt x="823" y="137"/>
                  <a:pt x="813" y="127"/>
                </a:cubicBezTo>
                <a:cubicBezTo>
                  <a:pt x="787" y="139"/>
                  <a:pt x="763" y="151"/>
                  <a:pt x="740" y="165"/>
                </a:cubicBezTo>
                <a:cubicBezTo>
                  <a:pt x="731" y="159"/>
                  <a:pt x="723" y="153"/>
                  <a:pt x="714" y="146"/>
                </a:cubicBezTo>
                <a:cubicBezTo>
                  <a:pt x="705" y="141"/>
                  <a:pt x="696" y="135"/>
                  <a:pt x="687" y="130"/>
                </a:cubicBezTo>
                <a:cubicBezTo>
                  <a:pt x="693" y="104"/>
                  <a:pt x="697" y="77"/>
                  <a:pt x="700" y="50"/>
                </a:cubicBezTo>
                <a:cubicBezTo>
                  <a:pt x="687" y="44"/>
                  <a:pt x="674" y="38"/>
                  <a:pt x="661" y="33"/>
                </a:cubicBezTo>
                <a:cubicBezTo>
                  <a:pt x="641" y="52"/>
                  <a:pt x="623" y="73"/>
                  <a:pt x="606" y="95"/>
                </a:cubicBezTo>
                <a:cubicBezTo>
                  <a:pt x="596" y="92"/>
                  <a:pt x="586" y="89"/>
                  <a:pt x="576" y="86"/>
                </a:cubicBezTo>
                <a:cubicBezTo>
                  <a:pt x="566" y="84"/>
                  <a:pt x="555" y="82"/>
                  <a:pt x="545" y="81"/>
                </a:cubicBezTo>
                <a:cubicBezTo>
                  <a:pt x="541" y="54"/>
                  <a:pt x="535" y="28"/>
                  <a:pt x="528" y="2"/>
                </a:cubicBezTo>
                <a:cubicBezTo>
                  <a:pt x="513" y="0"/>
                  <a:pt x="499" y="0"/>
                  <a:pt x="485" y="0"/>
                </a:cubicBezTo>
                <a:cubicBezTo>
                  <a:pt x="474" y="25"/>
                  <a:pt x="464" y="51"/>
                  <a:pt x="457" y="77"/>
                </a:cubicBezTo>
                <a:cubicBezTo>
                  <a:pt x="446" y="78"/>
                  <a:pt x="436" y="79"/>
                  <a:pt x="425" y="80"/>
                </a:cubicBezTo>
                <a:cubicBezTo>
                  <a:pt x="415" y="82"/>
                  <a:pt x="404" y="84"/>
                  <a:pt x="394" y="86"/>
                </a:cubicBezTo>
                <a:cubicBezTo>
                  <a:pt x="381" y="63"/>
                  <a:pt x="366" y="41"/>
                  <a:pt x="350" y="19"/>
                </a:cubicBezTo>
                <a:cubicBezTo>
                  <a:pt x="336" y="23"/>
                  <a:pt x="322" y="27"/>
                  <a:pt x="309" y="32"/>
                </a:cubicBezTo>
                <a:cubicBezTo>
                  <a:pt x="308" y="60"/>
                  <a:pt x="309" y="88"/>
                  <a:pt x="311" y="115"/>
                </a:cubicBezTo>
                <a:cubicBezTo>
                  <a:pt x="301" y="119"/>
                  <a:pt x="292" y="124"/>
                  <a:pt x="283" y="129"/>
                </a:cubicBezTo>
                <a:cubicBezTo>
                  <a:pt x="273" y="134"/>
                  <a:pt x="264" y="140"/>
                  <a:pt x="256" y="146"/>
                </a:cubicBezTo>
                <a:cubicBezTo>
                  <a:pt x="235" y="129"/>
                  <a:pt x="213" y="113"/>
                  <a:pt x="190" y="99"/>
                </a:cubicBezTo>
                <a:cubicBezTo>
                  <a:pt x="178" y="108"/>
                  <a:pt x="167" y="117"/>
                  <a:pt x="157" y="126"/>
                </a:cubicBezTo>
                <a:cubicBezTo>
                  <a:pt x="166" y="153"/>
                  <a:pt x="176" y="178"/>
                  <a:pt x="188" y="203"/>
                </a:cubicBezTo>
                <a:cubicBezTo>
                  <a:pt x="181" y="210"/>
                  <a:pt x="174" y="218"/>
                  <a:pt x="167" y="226"/>
                </a:cubicBezTo>
                <a:cubicBezTo>
                  <a:pt x="161" y="235"/>
                  <a:pt x="154" y="243"/>
                  <a:pt x="148" y="252"/>
                </a:cubicBezTo>
                <a:cubicBezTo>
                  <a:pt x="122" y="243"/>
                  <a:pt x="97" y="237"/>
                  <a:pt x="70" y="232"/>
                </a:cubicBezTo>
                <a:cubicBezTo>
                  <a:pt x="62" y="244"/>
                  <a:pt x="55" y="256"/>
                  <a:pt x="49" y="269"/>
                </a:cubicBezTo>
                <a:cubicBezTo>
                  <a:pt x="67" y="290"/>
                  <a:pt x="86" y="310"/>
                  <a:pt x="106" y="329"/>
                </a:cubicBezTo>
                <a:cubicBezTo>
                  <a:pt x="102" y="339"/>
                  <a:pt x="98" y="348"/>
                  <a:pt x="95" y="358"/>
                </a:cubicBezTo>
                <a:cubicBezTo>
                  <a:pt x="91" y="369"/>
                  <a:pt x="88" y="379"/>
                  <a:pt x="86" y="389"/>
                </a:cubicBezTo>
                <a:cubicBezTo>
                  <a:pt x="59" y="391"/>
                  <a:pt x="32" y="394"/>
                  <a:pt x="6" y="399"/>
                </a:cubicBezTo>
                <a:cubicBezTo>
                  <a:pt x="3" y="413"/>
                  <a:pt x="1" y="427"/>
                  <a:pt x="0" y="441"/>
                </a:cubicBezTo>
                <a:cubicBezTo>
                  <a:pt x="24" y="454"/>
                  <a:pt x="49" y="466"/>
                  <a:pt x="74" y="476"/>
                </a:cubicBezTo>
                <a:cubicBezTo>
                  <a:pt x="74" y="487"/>
                  <a:pt x="74" y="497"/>
                  <a:pt x="75" y="508"/>
                </a:cubicBezTo>
                <a:cubicBezTo>
                  <a:pt x="75" y="518"/>
                  <a:pt x="76" y="529"/>
                  <a:pt x="78" y="539"/>
                </a:cubicBezTo>
                <a:cubicBezTo>
                  <a:pt x="53" y="551"/>
                  <a:pt x="30" y="563"/>
                  <a:pt x="6" y="577"/>
                </a:cubicBezTo>
                <a:cubicBezTo>
                  <a:pt x="9" y="591"/>
                  <a:pt x="12" y="605"/>
                  <a:pt x="16" y="619"/>
                </a:cubicBezTo>
                <a:cubicBezTo>
                  <a:pt x="44" y="623"/>
                  <a:pt x="71" y="625"/>
                  <a:pt x="98" y="625"/>
                </a:cubicBezTo>
                <a:cubicBezTo>
                  <a:pt x="102" y="635"/>
                  <a:pt x="106" y="645"/>
                  <a:pt x="110" y="654"/>
                </a:cubicBezTo>
                <a:cubicBezTo>
                  <a:pt x="114" y="664"/>
                  <a:pt x="119" y="674"/>
                  <a:pt x="124" y="683"/>
                </a:cubicBezTo>
                <a:cubicBezTo>
                  <a:pt x="106" y="702"/>
                  <a:pt x="88" y="723"/>
                  <a:pt x="71" y="744"/>
                </a:cubicBezTo>
                <a:cubicBezTo>
                  <a:pt x="79" y="756"/>
                  <a:pt x="87" y="768"/>
                  <a:pt x="96" y="779"/>
                </a:cubicBezTo>
                <a:cubicBezTo>
                  <a:pt x="123" y="773"/>
                  <a:pt x="149" y="765"/>
                  <a:pt x="174" y="755"/>
                </a:cubicBezTo>
                <a:cubicBezTo>
                  <a:pt x="181" y="763"/>
                  <a:pt x="189" y="771"/>
                  <a:pt x="196" y="778"/>
                </a:cubicBezTo>
                <a:cubicBezTo>
                  <a:pt x="204" y="786"/>
                  <a:pt x="211" y="793"/>
                  <a:pt x="220" y="800"/>
                </a:cubicBezTo>
                <a:cubicBezTo>
                  <a:pt x="209" y="824"/>
                  <a:pt x="200" y="850"/>
                  <a:pt x="192" y="876"/>
                </a:cubicBezTo>
                <a:cubicBezTo>
                  <a:pt x="204" y="884"/>
                  <a:pt x="216" y="892"/>
                  <a:pt x="228" y="900"/>
                </a:cubicBezTo>
                <a:cubicBezTo>
                  <a:pt x="251" y="884"/>
                  <a:pt x="272" y="867"/>
                  <a:pt x="293" y="849"/>
                </a:cubicBezTo>
                <a:cubicBezTo>
                  <a:pt x="302" y="854"/>
                  <a:pt x="311" y="858"/>
                  <a:pt x="321" y="863"/>
                </a:cubicBezTo>
                <a:cubicBezTo>
                  <a:pt x="331" y="867"/>
                  <a:pt x="341" y="871"/>
                  <a:pt x="351" y="874"/>
                </a:cubicBezTo>
                <a:cubicBezTo>
                  <a:pt x="350" y="901"/>
                  <a:pt x="351" y="928"/>
                  <a:pt x="353" y="955"/>
                </a:cubicBezTo>
                <a:cubicBezTo>
                  <a:pt x="366" y="959"/>
                  <a:pt x="380" y="962"/>
                  <a:pt x="394" y="965"/>
                </a:cubicBezTo>
                <a:cubicBezTo>
                  <a:pt x="410" y="942"/>
                  <a:pt x="424" y="918"/>
                  <a:pt x="436" y="894"/>
                </a:cubicBezTo>
                <a:cubicBezTo>
                  <a:pt x="447" y="895"/>
                  <a:pt x="457" y="896"/>
                  <a:pt x="468" y="896"/>
                </a:cubicBezTo>
                <a:cubicBezTo>
                  <a:pt x="479" y="897"/>
                  <a:pt x="489" y="897"/>
                  <a:pt x="500" y="896"/>
                </a:cubicBezTo>
                <a:cubicBezTo>
                  <a:pt x="509" y="921"/>
                  <a:pt x="519" y="947"/>
                  <a:pt x="531" y="971"/>
                </a:cubicBezTo>
                <a:cubicBezTo>
                  <a:pt x="545" y="969"/>
                  <a:pt x="559" y="967"/>
                  <a:pt x="573" y="965"/>
                </a:cubicBezTo>
                <a:cubicBezTo>
                  <a:pt x="580" y="937"/>
                  <a:pt x="584" y="911"/>
                  <a:pt x="587" y="884"/>
                </a:cubicBezTo>
                <a:cubicBezTo>
                  <a:pt x="597" y="881"/>
                  <a:pt x="607" y="878"/>
                  <a:pt x="617" y="875"/>
                </a:cubicBezTo>
                <a:cubicBezTo>
                  <a:pt x="627" y="871"/>
                  <a:pt x="637" y="867"/>
                  <a:pt x="647" y="863"/>
                </a:cubicBezTo>
                <a:cubicBezTo>
                  <a:pt x="664" y="883"/>
                  <a:pt x="683" y="903"/>
                  <a:pt x="703" y="921"/>
                </a:cubicBezTo>
                <a:cubicBezTo>
                  <a:pt x="716" y="915"/>
                  <a:pt x="728" y="908"/>
                  <a:pt x="740" y="900"/>
                </a:cubicBezTo>
                <a:cubicBezTo>
                  <a:pt x="736" y="873"/>
                  <a:pt x="731" y="846"/>
                  <a:pt x="723" y="820"/>
                </a:cubicBezTo>
                <a:cubicBezTo>
                  <a:pt x="732" y="814"/>
                  <a:pt x="740" y="807"/>
                  <a:pt x="748" y="800"/>
                </a:cubicBezTo>
                <a:cubicBezTo>
                  <a:pt x="757" y="794"/>
                  <a:pt x="764" y="786"/>
                  <a:pt x="772" y="779"/>
                </a:cubicBezTo>
                <a:cubicBezTo>
                  <a:pt x="795" y="792"/>
                  <a:pt x="820" y="803"/>
                  <a:pt x="845" y="813"/>
                </a:cubicBezTo>
                <a:cubicBezTo>
                  <a:pt x="855" y="802"/>
                  <a:pt x="864" y="791"/>
                  <a:pt x="872" y="780"/>
                </a:cubicBezTo>
                <a:cubicBezTo>
                  <a:pt x="859" y="756"/>
                  <a:pt x="844" y="733"/>
                  <a:pt x="828" y="711"/>
                </a:cubicBezTo>
                <a:cubicBezTo>
                  <a:pt x="834" y="702"/>
                  <a:pt x="839" y="693"/>
                  <a:pt x="844" y="684"/>
                </a:cubicBezTo>
                <a:cubicBezTo>
                  <a:pt x="849" y="674"/>
                  <a:pt x="854" y="665"/>
                  <a:pt x="858" y="655"/>
                </a:cubicBezTo>
                <a:cubicBezTo>
                  <a:pt x="885" y="659"/>
                  <a:pt x="911" y="660"/>
                  <a:pt x="939" y="661"/>
                </a:cubicBezTo>
                <a:cubicBezTo>
                  <a:pt x="944" y="647"/>
                  <a:pt x="948" y="634"/>
                  <a:pt x="952" y="620"/>
                </a:cubicBezTo>
                <a:cubicBezTo>
                  <a:pt x="931" y="602"/>
                  <a:pt x="908" y="586"/>
                  <a:pt x="886" y="572"/>
                </a:cubicBezTo>
                <a:cubicBezTo>
                  <a:pt x="888" y="561"/>
                  <a:pt x="890" y="551"/>
                  <a:pt x="891" y="541"/>
                </a:cubicBezTo>
                <a:close/>
                <a:moveTo>
                  <a:pt x="803" y="529"/>
                </a:moveTo>
                <a:cubicBezTo>
                  <a:pt x="798" y="568"/>
                  <a:pt x="785" y="606"/>
                  <a:pt x="766" y="641"/>
                </a:cubicBezTo>
                <a:cubicBezTo>
                  <a:pt x="747" y="676"/>
                  <a:pt x="721" y="707"/>
                  <a:pt x="691" y="732"/>
                </a:cubicBezTo>
                <a:cubicBezTo>
                  <a:pt x="661" y="758"/>
                  <a:pt x="626" y="778"/>
                  <a:pt x="588" y="790"/>
                </a:cubicBezTo>
                <a:cubicBezTo>
                  <a:pt x="551" y="803"/>
                  <a:pt x="511" y="809"/>
                  <a:pt x="472" y="807"/>
                </a:cubicBezTo>
                <a:cubicBezTo>
                  <a:pt x="432" y="806"/>
                  <a:pt x="393" y="797"/>
                  <a:pt x="357" y="781"/>
                </a:cubicBezTo>
                <a:cubicBezTo>
                  <a:pt x="320" y="765"/>
                  <a:pt x="287" y="743"/>
                  <a:pt x="259" y="715"/>
                </a:cubicBezTo>
                <a:cubicBezTo>
                  <a:pt x="230" y="687"/>
                  <a:pt x="207" y="654"/>
                  <a:pt x="191" y="618"/>
                </a:cubicBezTo>
                <a:cubicBezTo>
                  <a:pt x="175" y="582"/>
                  <a:pt x="166" y="543"/>
                  <a:pt x="164" y="503"/>
                </a:cubicBezTo>
                <a:cubicBezTo>
                  <a:pt x="161" y="464"/>
                  <a:pt x="167" y="424"/>
                  <a:pt x="179" y="386"/>
                </a:cubicBezTo>
                <a:cubicBezTo>
                  <a:pt x="191" y="349"/>
                  <a:pt x="211" y="313"/>
                  <a:pt x="236" y="283"/>
                </a:cubicBezTo>
                <a:cubicBezTo>
                  <a:pt x="261" y="252"/>
                  <a:pt x="292" y="226"/>
                  <a:pt x="326" y="207"/>
                </a:cubicBezTo>
                <a:cubicBezTo>
                  <a:pt x="361" y="187"/>
                  <a:pt x="399" y="174"/>
                  <a:pt x="438" y="168"/>
                </a:cubicBezTo>
                <a:cubicBezTo>
                  <a:pt x="477" y="163"/>
                  <a:pt x="517" y="164"/>
                  <a:pt x="556" y="173"/>
                </a:cubicBezTo>
                <a:cubicBezTo>
                  <a:pt x="594" y="182"/>
                  <a:pt x="632" y="198"/>
                  <a:pt x="664" y="220"/>
                </a:cubicBezTo>
                <a:cubicBezTo>
                  <a:pt x="697" y="242"/>
                  <a:pt x="726" y="271"/>
                  <a:pt x="748" y="303"/>
                </a:cubicBezTo>
                <a:cubicBezTo>
                  <a:pt x="771" y="336"/>
                  <a:pt x="787" y="372"/>
                  <a:pt x="797" y="411"/>
                </a:cubicBezTo>
                <a:cubicBezTo>
                  <a:pt x="806" y="450"/>
                  <a:pt x="808" y="490"/>
                  <a:pt x="803" y="529"/>
                </a:cubicBezTo>
                <a:close/>
              </a:path>
            </a:pathLst>
          </a:custGeom>
          <a:solidFill>
            <a:schemeClr val="accent1"/>
          </a:solidFill>
          <a:ln w="12700">
            <a:noFill/>
            <a:miter lim="400000"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/>
            <a:endParaRPr sz="1500">
              <a:latin typeface="Century Gothic" panose="020B0502020202020204" pitchFamily="34" charset="0"/>
            </a:endParaRPr>
          </a:p>
        </p:txBody>
      </p:sp>
      <p:sp>
        <p:nvSpPr>
          <p:cNvPr id="35" name="íṡľíḍè-任意多边形: 形状 4"/>
          <p:cNvSpPr/>
          <p:nvPr/>
        </p:nvSpPr>
        <p:spPr bwMode="auto">
          <a:xfrm>
            <a:off x="2141069" y="1131590"/>
            <a:ext cx="968366" cy="968366"/>
          </a:xfrm>
          <a:custGeom>
            <a:avLst/>
            <a:gdLst>
              <a:gd name="T0" fmla="*/ 894 w 971"/>
              <a:gd name="T1" fmla="*/ 509 h 971"/>
              <a:gd name="T2" fmla="*/ 969 w 971"/>
              <a:gd name="T3" fmla="*/ 442 h 971"/>
              <a:gd name="T4" fmla="*/ 883 w 971"/>
              <a:gd name="T5" fmla="*/ 390 h 971"/>
              <a:gd name="T6" fmla="*/ 938 w 971"/>
              <a:gd name="T7" fmla="*/ 309 h 971"/>
              <a:gd name="T8" fmla="*/ 838 w 971"/>
              <a:gd name="T9" fmla="*/ 279 h 971"/>
              <a:gd name="T10" fmla="*/ 802 w 971"/>
              <a:gd name="T11" fmla="*/ 227 h 971"/>
              <a:gd name="T12" fmla="*/ 813 w 971"/>
              <a:gd name="T13" fmla="*/ 127 h 971"/>
              <a:gd name="T14" fmla="*/ 714 w 971"/>
              <a:gd name="T15" fmla="*/ 146 h 971"/>
              <a:gd name="T16" fmla="*/ 700 w 971"/>
              <a:gd name="T17" fmla="*/ 50 h 971"/>
              <a:gd name="T18" fmla="*/ 606 w 971"/>
              <a:gd name="T19" fmla="*/ 95 h 971"/>
              <a:gd name="T20" fmla="*/ 545 w 971"/>
              <a:gd name="T21" fmla="*/ 81 h 971"/>
              <a:gd name="T22" fmla="*/ 485 w 971"/>
              <a:gd name="T23" fmla="*/ 0 h 971"/>
              <a:gd name="T24" fmla="*/ 425 w 971"/>
              <a:gd name="T25" fmla="*/ 80 h 971"/>
              <a:gd name="T26" fmla="*/ 350 w 971"/>
              <a:gd name="T27" fmla="*/ 19 h 971"/>
              <a:gd name="T28" fmla="*/ 311 w 971"/>
              <a:gd name="T29" fmla="*/ 115 h 971"/>
              <a:gd name="T30" fmla="*/ 256 w 971"/>
              <a:gd name="T31" fmla="*/ 146 h 971"/>
              <a:gd name="T32" fmla="*/ 157 w 971"/>
              <a:gd name="T33" fmla="*/ 126 h 971"/>
              <a:gd name="T34" fmla="*/ 167 w 971"/>
              <a:gd name="T35" fmla="*/ 226 h 971"/>
              <a:gd name="T36" fmla="*/ 70 w 971"/>
              <a:gd name="T37" fmla="*/ 232 h 971"/>
              <a:gd name="T38" fmla="*/ 106 w 971"/>
              <a:gd name="T39" fmla="*/ 329 h 971"/>
              <a:gd name="T40" fmla="*/ 86 w 971"/>
              <a:gd name="T41" fmla="*/ 389 h 971"/>
              <a:gd name="T42" fmla="*/ 0 w 971"/>
              <a:gd name="T43" fmla="*/ 441 h 971"/>
              <a:gd name="T44" fmla="*/ 75 w 971"/>
              <a:gd name="T45" fmla="*/ 508 h 971"/>
              <a:gd name="T46" fmla="*/ 6 w 971"/>
              <a:gd name="T47" fmla="*/ 577 h 971"/>
              <a:gd name="T48" fmla="*/ 98 w 971"/>
              <a:gd name="T49" fmla="*/ 625 h 971"/>
              <a:gd name="T50" fmla="*/ 124 w 971"/>
              <a:gd name="T51" fmla="*/ 683 h 971"/>
              <a:gd name="T52" fmla="*/ 96 w 971"/>
              <a:gd name="T53" fmla="*/ 779 h 971"/>
              <a:gd name="T54" fmla="*/ 196 w 971"/>
              <a:gd name="T55" fmla="*/ 778 h 971"/>
              <a:gd name="T56" fmla="*/ 192 w 971"/>
              <a:gd name="T57" fmla="*/ 876 h 971"/>
              <a:gd name="T58" fmla="*/ 293 w 971"/>
              <a:gd name="T59" fmla="*/ 849 h 971"/>
              <a:gd name="T60" fmla="*/ 351 w 971"/>
              <a:gd name="T61" fmla="*/ 874 h 971"/>
              <a:gd name="T62" fmla="*/ 394 w 971"/>
              <a:gd name="T63" fmla="*/ 965 h 971"/>
              <a:gd name="T64" fmla="*/ 468 w 971"/>
              <a:gd name="T65" fmla="*/ 896 h 971"/>
              <a:gd name="T66" fmla="*/ 531 w 971"/>
              <a:gd name="T67" fmla="*/ 971 h 971"/>
              <a:gd name="T68" fmla="*/ 587 w 971"/>
              <a:gd name="T69" fmla="*/ 884 h 971"/>
              <a:gd name="T70" fmla="*/ 647 w 971"/>
              <a:gd name="T71" fmla="*/ 863 h 971"/>
              <a:gd name="T72" fmla="*/ 740 w 971"/>
              <a:gd name="T73" fmla="*/ 900 h 971"/>
              <a:gd name="T74" fmla="*/ 748 w 971"/>
              <a:gd name="T75" fmla="*/ 800 h 971"/>
              <a:gd name="T76" fmla="*/ 845 w 971"/>
              <a:gd name="T77" fmla="*/ 813 h 971"/>
              <a:gd name="T78" fmla="*/ 828 w 971"/>
              <a:gd name="T79" fmla="*/ 711 h 971"/>
              <a:gd name="T80" fmla="*/ 858 w 971"/>
              <a:gd name="T81" fmla="*/ 655 h 971"/>
              <a:gd name="T82" fmla="*/ 952 w 971"/>
              <a:gd name="T83" fmla="*/ 620 h 971"/>
              <a:gd name="T84" fmla="*/ 891 w 971"/>
              <a:gd name="T85" fmla="*/ 541 h 971"/>
              <a:gd name="T86" fmla="*/ 766 w 971"/>
              <a:gd name="T87" fmla="*/ 641 h 971"/>
              <a:gd name="T88" fmla="*/ 588 w 971"/>
              <a:gd name="T89" fmla="*/ 790 h 971"/>
              <a:gd name="T90" fmla="*/ 357 w 971"/>
              <a:gd name="T91" fmla="*/ 781 h 971"/>
              <a:gd name="T92" fmla="*/ 191 w 971"/>
              <a:gd name="T93" fmla="*/ 618 h 971"/>
              <a:gd name="T94" fmla="*/ 179 w 971"/>
              <a:gd name="T95" fmla="*/ 386 h 971"/>
              <a:gd name="T96" fmla="*/ 326 w 971"/>
              <a:gd name="T97" fmla="*/ 207 h 971"/>
              <a:gd name="T98" fmla="*/ 556 w 971"/>
              <a:gd name="T99" fmla="*/ 173 h 971"/>
              <a:gd name="T100" fmla="*/ 748 w 971"/>
              <a:gd name="T101" fmla="*/ 303 h 971"/>
              <a:gd name="T102" fmla="*/ 803 w 971"/>
              <a:gd name="T103" fmla="*/ 529 h 9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971" h="971">
                <a:moveTo>
                  <a:pt x="891" y="541"/>
                </a:moveTo>
                <a:cubicBezTo>
                  <a:pt x="893" y="530"/>
                  <a:pt x="893" y="520"/>
                  <a:pt x="894" y="509"/>
                </a:cubicBezTo>
                <a:cubicBezTo>
                  <a:pt x="920" y="502"/>
                  <a:pt x="946" y="494"/>
                  <a:pt x="971" y="485"/>
                </a:cubicBezTo>
                <a:cubicBezTo>
                  <a:pt x="971" y="470"/>
                  <a:pt x="970" y="456"/>
                  <a:pt x="969" y="442"/>
                </a:cubicBezTo>
                <a:cubicBezTo>
                  <a:pt x="942" y="433"/>
                  <a:pt x="916" y="426"/>
                  <a:pt x="889" y="421"/>
                </a:cubicBezTo>
                <a:cubicBezTo>
                  <a:pt x="888" y="411"/>
                  <a:pt x="885" y="400"/>
                  <a:pt x="883" y="390"/>
                </a:cubicBezTo>
                <a:cubicBezTo>
                  <a:pt x="880" y="380"/>
                  <a:pt x="878" y="370"/>
                  <a:pt x="874" y="360"/>
                </a:cubicBezTo>
                <a:cubicBezTo>
                  <a:pt x="896" y="344"/>
                  <a:pt x="917" y="327"/>
                  <a:pt x="938" y="309"/>
                </a:cubicBezTo>
                <a:cubicBezTo>
                  <a:pt x="932" y="296"/>
                  <a:pt x="927" y="283"/>
                  <a:pt x="920" y="270"/>
                </a:cubicBezTo>
                <a:cubicBezTo>
                  <a:pt x="893" y="271"/>
                  <a:pt x="865" y="274"/>
                  <a:pt x="838" y="279"/>
                </a:cubicBezTo>
                <a:cubicBezTo>
                  <a:pt x="833" y="270"/>
                  <a:pt x="828" y="261"/>
                  <a:pt x="821" y="252"/>
                </a:cubicBezTo>
                <a:cubicBezTo>
                  <a:pt x="816" y="244"/>
                  <a:pt x="809" y="235"/>
                  <a:pt x="802" y="227"/>
                </a:cubicBezTo>
                <a:cubicBezTo>
                  <a:pt x="817" y="205"/>
                  <a:pt x="831" y="181"/>
                  <a:pt x="843" y="157"/>
                </a:cubicBezTo>
                <a:cubicBezTo>
                  <a:pt x="833" y="147"/>
                  <a:pt x="823" y="137"/>
                  <a:pt x="813" y="127"/>
                </a:cubicBezTo>
                <a:cubicBezTo>
                  <a:pt x="787" y="139"/>
                  <a:pt x="763" y="151"/>
                  <a:pt x="740" y="165"/>
                </a:cubicBezTo>
                <a:cubicBezTo>
                  <a:pt x="731" y="159"/>
                  <a:pt x="723" y="153"/>
                  <a:pt x="714" y="146"/>
                </a:cubicBezTo>
                <a:cubicBezTo>
                  <a:pt x="705" y="141"/>
                  <a:pt x="696" y="135"/>
                  <a:pt x="687" y="130"/>
                </a:cubicBezTo>
                <a:cubicBezTo>
                  <a:pt x="693" y="104"/>
                  <a:pt x="697" y="77"/>
                  <a:pt x="700" y="50"/>
                </a:cubicBezTo>
                <a:cubicBezTo>
                  <a:pt x="687" y="44"/>
                  <a:pt x="674" y="38"/>
                  <a:pt x="661" y="33"/>
                </a:cubicBezTo>
                <a:cubicBezTo>
                  <a:pt x="641" y="52"/>
                  <a:pt x="623" y="73"/>
                  <a:pt x="606" y="95"/>
                </a:cubicBezTo>
                <a:cubicBezTo>
                  <a:pt x="596" y="92"/>
                  <a:pt x="586" y="89"/>
                  <a:pt x="576" y="86"/>
                </a:cubicBezTo>
                <a:cubicBezTo>
                  <a:pt x="566" y="84"/>
                  <a:pt x="555" y="82"/>
                  <a:pt x="545" y="81"/>
                </a:cubicBezTo>
                <a:cubicBezTo>
                  <a:pt x="541" y="54"/>
                  <a:pt x="535" y="28"/>
                  <a:pt x="528" y="2"/>
                </a:cubicBezTo>
                <a:cubicBezTo>
                  <a:pt x="513" y="0"/>
                  <a:pt x="499" y="0"/>
                  <a:pt x="485" y="0"/>
                </a:cubicBezTo>
                <a:cubicBezTo>
                  <a:pt x="474" y="25"/>
                  <a:pt x="464" y="51"/>
                  <a:pt x="457" y="77"/>
                </a:cubicBezTo>
                <a:cubicBezTo>
                  <a:pt x="446" y="78"/>
                  <a:pt x="436" y="79"/>
                  <a:pt x="425" y="80"/>
                </a:cubicBezTo>
                <a:cubicBezTo>
                  <a:pt x="415" y="82"/>
                  <a:pt x="404" y="84"/>
                  <a:pt x="394" y="86"/>
                </a:cubicBezTo>
                <a:cubicBezTo>
                  <a:pt x="381" y="63"/>
                  <a:pt x="366" y="41"/>
                  <a:pt x="350" y="19"/>
                </a:cubicBezTo>
                <a:cubicBezTo>
                  <a:pt x="336" y="23"/>
                  <a:pt x="322" y="27"/>
                  <a:pt x="309" y="32"/>
                </a:cubicBezTo>
                <a:cubicBezTo>
                  <a:pt x="308" y="60"/>
                  <a:pt x="309" y="88"/>
                  <a:pt x="311" y="115"/>
                </a:cubicBezTo>
                <a:cubicBezTo>
                  <a:pt x="301" y="119"/>
                  <a:pt x="292" y="124"/>
                  <a:pt x="283" y="129"/>
                </a:cubicBezTo>
                <a:cubicBezTo>
                  <a:pt x="273" y="134"/>
                  <a:pt x="264" y="140"/>
                  <a:pt x="256" y="146"/>
                </a:cubicBezTo>
                <a:cubicBezTo>
                  <a:pt x="235" y="129"/>
                  <a:pt x="213" y="113"/>
                  <a:pt x="190" y="99"/>
                </a:cubicBezTo>
                <a:cubicBezTo>
                  <a:pt x="178" y="108"/>
                  <a:pt x="167" y="117"/>
                  <a:pt x="157" y="126"/>
                </a:cubicBezTo>
                <a:cubicBezTo>
                  <a:pt x="166" y="153"/>
                  <a:pt x="176" y="178"/>
                  <a:pt x="188" y="203"/>
                </a:cubicBezTo>
                <a:cubicBezTo>
                  <a:pt x="181" y="210"/>
                  <a:pt x="174" y="218"/>
                  <a:pt x="167" y="226"/>
                </a:cubicBezTo>
                <a:cubicBezTo>
                  <a:pt x="161" y="235"/>
                  <a:pt x="154" y="243"/>
                  <a:pt x="148" y="252"/>
                </a:cubicBezTo>
                <a:cubicBezTo>
                  <a:pt x="122" y="243"/>
                  <a:pt x="97" y="237"/>
                  <a:pt x="70" y="232"/>
                </a:cubicBezTo>
                <a:cubicBezTo>
                  <a:pt x="62" y="244"/>
                  <a:pt x="55" y="256"/>
                  <a:pt x="49" y="269"/>
                </a:cubicBezTo>
                <a:cubicBezTo>
                  <a:pt x="67" y="290"/>
                  <a:pt x="86" y="310"/>
                  <a:pt x="106" y="329"/>
                </a:cubicBezTo>
                <a:cubicBezTo>
                  <a:pt x="102" y="339"/>
                  <a:pt x="98" y="348"/>
                  <a:pt x="95" y="358"/>
                </a:cubicBezTo>
                <a:cubicBezTo>
                  <a:pt x="91" y="369"/>
                  <a:pt x="88" y="379"/>
                  <a:pt x="86" y="389"/>
                </a:cubicBezTo>
                <a:cubicBezTo>
                  <a:pt x="59" y="391"/>
                  <a:pt x="32" y="394"/>
                  <a:pt x="6" y="399"/>
                </a:cubicBezTo>
                <a:cubicBezTo>
                  <a:pt x="3" y="413"/>
                  <a:pt x="1" y="427"/>
                  <a:pt x="0" y="441"/>
                </a:cubicBezTo>
                <a:cubicBezTo>
                  <a:pt x="24" y="454"/>
                  <a:pt x="49" y="466"/>
                  <a:pt x="74" y="476"/>
                </a:cubicBezTo>
                <a:cubicBezTo>
                  <a:pt x="74" y="487"/>
                  <a:pt x="74" y="497"/>
                  <a:pt x="75" y="508"/>
                </a:cubicBezTo>
                <a:cubicBezTo>
                  <a:pt x="75" y="518"/>
                  <a:pt x="76" y="529"/>
                  <a:pt x="78" y="539"/>
                </a:cubicBezTo>
                <a:cubicBezTo>
                  <a:pt x="53" y="551"/>
                  <a:pt x="30" y="563"/>
                  <a:pt x="6" y="577"/>
                </a:cubicBezTo>
                <a:cubicBezTo>
                  <a:pt x="9" y="591"/>
                  <a:pt x="12" y="605"/>
                  <a:pt x="16" y="619"/>
                </a:cubicBezTo>
                <a:cubicBezTo>
                  <a:pt x="44" y="623"/>
                  <a:pt x="71" y="625"/>
                  <a:pt x="98" y="625"/>
                </a:cubicBezTo>
                <a:cubicBezTo>
                  <a:pt x="102" y="635"/>
                  <a:pt x="106" y="645"/>
                  <a:pt x="110" y="654"/>
                </a:cubicBezTo>
                <a:cubicBezTo>
                  <a:pt x="114" y="664"/>
                  <a:pt x="119" y="674"/>
                  <a:pt x="124" y="683"/>
                </a:cubicBezTo>
                <a:cubicBezTo>
                  <a:pt x="106" y="702"/>
                  <a:pt x="88" y="723"/>
                  <a:pt x="71" y="744"/>
                </a:cubicBezTo>
                <a:cubicBezTo>
                  <a:pt x="79" y="756"/>
                  <a:pt x="87" y="768"/>
                  <a:pt x="96" y="779"/>
                </a:cubicBezTo>
                <a:cubicBezTo>
                  <a:pt x="123" y="773"/>
                  <a:pt x="149" y="765"/>
                  <a:pt x="174" y="755"/>
                </a:cubicBezTo>
                <a:cubicBezTo>
                  <a:pt x="181" y="763"/>
                  <a:pt x="189" y="771"/>
                  <a:pt x="196" y="778"/>
                </a:cubicBezTo>
                <a:cubicBezTo>
                  <a:pt x="204" y="786"/>
                  <a:pt x="211" y="793"/>
                  <a:pt x="220" y="800"/>
                </a:cubicBezTo>
                <a:cubicBezTo>
                  <a:pt x="209" y="824"/>
                  <a:pt x="200" y="850"/>
                  <a:pt x="192" y="876"/>
                </a:cubicBezTo>
                <a:cubicBezTo>
                  <a:pt x="204" y="884"/>
                  <a:pt x="216" y="892"/>
                  <a:pt x="228" y="900"/>
                </a:cubicBezTo>
                <a:cubicBezTo>
                  <a:pt x="251" y="884"/>
                  <a:pt x="272" y="867"/>
                  <a:pt x="293" y="849"/>
                </a:cubicBezTo>
                <a:cubicBezTo>
                  <a:pt x="302" y="854"/>
                  <a:pt x="311" y="858"/>
                  <a:pt x="321" y="863"/>
                </a:cubicBezTo>
                <a:cubicBezTo>
                  <a:pt x="331" y="867"/>
                  <a:pt x="341" y="871"/>
                  <a:pt x="351" y="874"/>
                </a:cubicBezTo>
                <a:cubicBezTo>
                  <a:pt x="350" y="901"/>
                  <a:pt x="351" y="928"/>
                  <a:pt x="353" y="955"/>
                </a:cubicBezTo>
                <a:cubicBezTo>
                  <a:pt x="366" y="959"/>
                  <a:pt x="380" y="962"/>
                  <a:pt x="394" y="965"/>
                </a:cubicBezTo>
                <a:cubicBezTo>
                  <a:pt x="410" y="942"/>
                  <a:pt x="424" y="918"/>
                  <a:pt x="436" y="894"/>
                </a:cubicBezTo>
                <a:cubicBezTo>
                  <a:pt x="447" y="895"/>
                  <a:pt x="457" y="896"/>
                  <a:pt x="468" y="896"/>
                </a:cubicBezTo>
                <a:cubicBezTo>
                  <a:pt x="479" y="897"/>
                  <a:pt x="489" y="897"/>
                  <a:pt x="500" y="896"/>
                </a:cubicBezTo>
                <a:cubicBezTo>
                  <a:pt x="509" y="921"/>
                  <a:pt x="519" y="947"/>
                  <a:pt x="531" y="971"/>
                </a:cubicBezTo>
                <a:cubicBezTo>
                  <a:pt x="545" y="969"/>
                  <a:pt x="559" y="967"/>
                  <a:pt x="573" y="965"/>
                </a:cubicBezTo>
                <a:cubicBezTo>
                  <a:pt x="580" y="937"/>
                  <a:pt x="584" y="911"/>
                  <a:pt x="587" y="884"/>
                </a:cubicBezTo>
                <a:cubicBezTo>
                  <a:pt x="597" y="881"/>
                  <a:pt x="607" y="878"/>
                  <a:pt x="617" y="875"/>
                </a:cubicBezTo>
                <a:cubicBezTo>
                  <a:pt x="627" y="871"/>
                  <a:pt x="637" y="867"/>
                  <a:pt x="647" y="863"/>
                </a:cubicBezTo>
                <a:cubicBezTo>
                  <a:pt x="664" y="883"/>
                  <a:pt x="683" y="903"/>
                  <a:pt x="703" y="921"/>
                </a:cubicBezTo>
                <a:cubicBezTo>
                  <a:pt x="716" y="915"/>
                  <a:pt x="728" y="908"/>
                  <a:pt x="740" y="900"/>
                </a:cubicBezTo>
                <a:cubicBezTo>
                  <a:pt x="736" y="873"/>
                  <a:pt x="731" y="846"/>
                  <a:pt x="723" y="820"/>
                </a:cubicBezTo>
                <a:cubicBezTo>
                  <a:pt x="732" y="814"/>
                  <a:pt x="740" y="807"/>
                  <a:pt x="748" y="800"/>
                </a:cubicBezTo>
                <a:cubicBezTo>
                  <a:pt x="757" y="794"/>
                  <a:pt x="764" y="786"/>
                  <a:pt x="772" y="779"/>
                </a:cubicBezTo>
                <a:cubicBezTo>
                  <a:pt x="795" y="792"/>
                  <a:pt x="820" y="803"/>
                  <a:pt x="845" y="813"/>
                </a:cubicBezTo>
                <a:cubicBezTo>
                  <a:pt x="855" y="802"/>
                  <a:pt x="864" y="791"/>
                  <a:pt x="872" y="780"/>
                </a:cubicBezTo>
                <a:cubicBezTo>
                  <a:pt x="859" y="756"/>
                  <a:pt x="844" y="733"/>
                  <a:pt x="828" y="711"/>
                </a:cubicBezTo>
                <a:cubicBezTo>
                  <a:pt x="834" y="702"/>
                  <a:pt x="839" y="693"/>
                  <a:pt x="844" y="684"/>
                </a:cubicBezTo>
                <a:cubicBezTo>
                  <a:pt x="849" y="674"/>
                  <a:pt x="854" y="665"/>
                  <a:pt x="858" y="655"/>
                </a:cubicBezTo>
                <a:cubicBezTo>
                  <a:pt x="885" y="659"/>
                  <a:pt x="911" y="660"/>
                  <a:pt x="939" y="661"/>
                </a:cubicBezTo>
                <a:cubicBezTo>
                  <a:pt x="944" y="647"/>
                  <a:pt x="948" y="634"/>
                  <a:pt x="952" y="620"/>
                </a:cubicBezTo>
                <a:cubicBezTo>
                  <a:pt x="931" y="602"/>
                  <a:pt x="908" y="586"/>
                  <a:pt x="886" y="572"/>
                </a:cubicBezTo>
                <a:cubicBezTo>
                  <a:pt x="888" y="561"/>
                  <a:pt x="890" y="551"/>
                  <a:pt x="891" y="541"/>
                </a:cubicBezTo>
                <a:close/>
                <a:moveTo>
                  <a:pt x="803" y="529"/>
                </a:moveTo>
                <a:cubicBezTo>
                  <a:pt x="798" y="568"/>
                  <a:pt x="785" y="606"/>
                  <a:pt x="766" y="641"/>
                </a:cubicBezTo>
                <a:cubicBezTo>
                  <a:pt x="747" y="676"/>
                  <a:pt x="721" y="707"/>
                  <a:pt x="691" y="732"/>
                </a:cubicBezTo>
                <a:cubicBezTo>
                  <a:pt x="661" y="758"/>
                  <a:pt x="626" y="778"/>
                  <a:pt x="588" y="790"/>
                </a:cubicBezTo>
                <a:cubicBezTo>
                  <a:pt x="551" y="803"/>
                  <a:pt x="511" y="809"/>
                  <a:pt x="472" y="807"/>
                </a:cubicBezTo>
                <a:cubicBezTo>
                  <a:pt x="432" y="806"/>
                  <a:pt x="393" y="797"/>
                  <a:pt x="357" y="781"/>
                </a:cubicBezTo>
                <a:cubicBezTo>
                  <a:pt x="320" y="765"/>
                  <a:pt x="287" y="743"/>
                  <a:pt x="259" y="715"/>
                </a:cubicBezTo>
                <a:cubicBezTo>
                  <a:pt x="230" y="687"/>
                  <a:pt x="207" y="654"/>
                  <a:pt x="191" y="618"/>
                </a:cubicBezTo>
                <a:cubicBezTo>
                  <a:pt x="175" y="582"/>
                  <a:pt x="166" y="543"/>
                  <a:pt x="164" y="503"/>
                </a:cubicBezTo>
                <a:cubicBezTo>
                  <a:pt x="161" y="464"/>
                  <a:pt x="167" y="424"/>
                  <a:pt x="179" y="386"/>
                </a:cubicBezTo>
                <a:cubicBezTo>
                  <a:pt x="191" y="349"/>
                  <a:pt x="211" y="313"/>
                  <a:pt x="236" y="283"/>
                </a:cubicBezTo>
                <a:cubicBezTo>
                  <a:pt x="261" y="252"/>
                  <a:pt x="292" y="226"/>
                  <a:pt x="326" y="207"/>
                </a:cubicBezTo>
                <a:cubicBezTo>
                  <a:pt x="361" y="187"/>
                  <a:pt x="399" y="174"/>
                  <a:pt x="438" y="168"/>
                </a:cubicBezTo>
                <a:cubicBezTo>
                  <a:pt x="477" y="163"/>
                  <a:pt x="517" y="164"/>
                  <a:pt x="556" y="173"/>
                </a:cubicBezTo>
                <a:cubicBezTo>
                  <a:pt x="594" y="182"/>
                  <a:pt x="632" y="198"/>
                  <a:pt x="664" y="220"/>
                </a:cubicBezTo>
                <a:cubicBezTo>
                  <a:pt x="697" y="242"/>
                  <a:pt x="726" y="271"/>
                  <a:pt x="748" y="303"/>
                </a:cubicBezTo>
                <a:cubicBezTo>
                  <a:pt x="771" y="336"/>
                  <a:pt x="787" y="372"/>
                  <a:pt x="797" y="411"/>
                </a:cubicBezTo>
                <a:cubicBezTo>
                  <a:pt x="806" y="450"/>
                  <a:pt x="808" y="490"/>
                  <a:pt x="803" y="529"/>
                </a:cubicBezTo>
                <a:close/>
              </a:path>
            </a:pathLst>
          </a:custGeom>
          <a:solidFill>
            <a:schemeClr val="accent1"/>
          </a:solidFill>
          <a:ln w="12700">
            <a:noFill/>
            <a:miter lim="400000"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/>
            <a:endParaRPr sz="1500">
              <a:latin typeface="Century Gothic" panose="020B0502020202020204" pitchFamily="34" charset="0"/>
            </a:endParaRPr>
          </a:p>
        </p:txBody>
      </p:sp>
      <p:sp>
        <p:nvSpPr>
          <p:cNvPr id="36" name="íṡľíḍè-任意多边形: 形状 5"/>
          <p:cNvSpPr/>
          <p:nvPr/>
        </p:nvSpPr>
        <p:spPr bwMode="auto">
          <a:xfrm rot="20855926">
            <a:off x="887121" y="2922860"/>
            <a:ext cx="1425164" cy="1425164"/>
          </a:xfrm>
          <a:custGeom>
            <a:avLst/>
            <a:gdLst>
              <a:gd name="T0" fmla="*/ 894 w 971"/>
              <a:gd name="T1" fmla="*/ 509 h 971"/>
              <a:gd name="T2" fmla="*/ 969 w 971"/>
              <a:gd name="T3" fmla="*/ 442 h 971"/>
              <a:gd name="T4" fmla="*/ 883 w 971"/>
              <a:gd name="T5" fmla="*/ 390 h 971"/>
              <a:gd name="T6" fmla="*/ 938 w 971"/>
              <a:gd name="T7" fmla="*/ 309 h 971"/>
              <a:gd name="T8" fmla="*/ 838 w 971"/>
              <a:gd name="T9" fmla="*/ 279 h 971"/>
              <a:gd name="T10" fmla="*/ 802 w 971"/>
              <a:gd name="T11" fmla="*/ 227 h 971"/>
              <a:gd name="T12" fmla="*/ 813 w 971"/>
              <a:gd name="T13" fmla="*/ 127 h 971"/>
              <a:gd name="T14" fmla="*/ 714 w 971"/>
              <a:gd name="T15" fmla="*/ 146 h 971"/>
              <a:gd name="T16" fmla="*/ 700 w 971"/>
              <a:gd name="T17" fmla="*/ 50 h 971"/>
              <a:gd name="T18" fmla="*/ 606 w 971"/>
              <a:gd name="T19" fmla="*/ 95 h 971"/>
              <a:gd name="T20" fmla="*/ 545 w 971"/>
              <a:gd name="T21" fmla="*/ 81 h 971"/>
              <a:gd name="T22" fmla="*/ 485 w 971"/>
              <a:gd name="T23" fmla="*/ 0 h 971"/>
              <a:gd name="T24" fmla="*/ 425 w 971"/>
              <a:gd name="T25" fmla="*/ 80 h 971"/>
              <a:gd name="T26" fmla="*/ 350 w 971"/>
              <a:gd name="T27" fmla="*/ 19 h 971"/>
              <a:gd name="T28" fmla="*/ 311 w 971"/>
              <a:gd name="T29" fmla="*/ 115 h 971"/>
              <a:gd name="T30" fmla="*/ 256 w 971"/>
              <a:gd name="T31" fmla="*/ 146 h 971"/>
              <a:gd name="T32" fmla="*/ 157 w 971"/>
              <a:gd name="T33" fmla="*/ 126 h 971"/>
              <a:gd name="T34" fmla="*/ 167 w 971"/>
              <a:gd name="T35" fmla="*/ 226 h 971"/>
              <a:gd name="T36" fmla="*/ 70 w 971"/>
              <a:gd name="T37" fmla="*/ 232 h 971"/>
              <a:gd name="T38" fmla="*/ 106 w 971"/>
              <a:gd name="T39" fmla="*/ 329 h 971"/>
              <a:gd name="T40" fmla="*/ 86 w 971"/>
              <a:gd name="T41" fmla="*/ 389 h 971"/>
              <a:gd name="T42" fmla="*/ 0 w 971"/>
              <a:gd name="T43" fmla="*/ 441 h 971"/>
              <a:gd name="T44" fmla="*/ 75 w 971"/>
              <a:gd name="T45" fmla="*/ 508 h 971"/>
              <a:gd name="T46" fmla="*/ 6 w 971"/>
              <a:gd name="T47" fmla="*/ 577 h 971"/>
              <a:gd name="T48" fmla="*/ 98 w 971"/>
              <a:gd name="T49" fmla="*/ 625 h 971"/>
              <a:gd name="T50" fmla="*/ 124 w 971"/>
              <a:gd name="T51" fmla="*/ 683 h 971"/>
              <a:gd name="T52" fmla="*/ 96 w 971"/>
              <a:gd name="T53" fmla="*/ 779 h 971"/>
              <a:gd name="T54" fmla="*/ 196 w 971"/>
              <a:gd name="T55" fmla="*/ 778 h 971"/>
              <a:gd name="T56" fmla="*/ 192 w 971"/>
              <a:gd name="T57" fmla="*/ 876 h 971"/>
              <a:gd name="T58" fmla="*/ 293 w 971"/>
              <a:gd name="T59" fmla="*/ 849 h 971"/>
              <a:gd name="T60" fmla="*/ 351 w 971"/>
              <a:gd name="T61" fmla="*/ 874 h 971"/>
              <a:gd name="T62" fmla="*/ 394 w 971"/>
              <a:gd name="T63" fmla="*/ 965 h 971"/>
              <a:gd name="T64" fmla="*/ 468 w 971"/>
              <a:gd name="T65" fmla="*/ 896 h 971"/>
              <a:gd name="T66" fmla="*/ 531 w 971"/>
              <a:gd name="T67" fmla="*/ 971 h 971"/>
              <a:gd name="T68" fmla="*/ 587 w 971"/>
              <a:gd name="T69" fmla="*/ 884 h 971"/>
              <a:gd name="T70" fmla="*/ 647 w 971"/>
              <a:gd name="T71" fmla="*/ 863 h 971"/>
              <a:gd name="T72" fmla="*/ 740 w 971"/>
              <a:gd name="T73" fmla="*/ 900 h 971"/>
              <a:gd name="T74" fmla="*/ 748 w 971"/>
              <a:gd name="T75" fmla="*/ 800 h 971"/>
              <a:gd name="T76" fmla="*/ 845 w 971"/>
              <a:gd name="T77" fmla="*/ 813 h 971"/>
              <a:gd name="T78" fmla="*/ 828 w 971"/>
              <a:gd name="T79" fmla="*/ 711 h 971"/>
              <a:gd name="T80" fmla="*/ 858 w 971"/>
              <a:gd name="T81" fmla="*/ 655 h 971"/>
              <a:gd name="T82" fmla="*/ 952 w 971"/>
              <a:gd name="T83" fmla="*/ 620 h 971"/>
              <a:gd name="T84" fmla="*/ 891 w 971"/>
              <a:gd name="T85" fmla="*/ 541 h 971"/>
              <a:gd name="T86" fmla="*/ 766 w 971"/>
              <a:gd name="T87" fmla="*/ 641 h 971"/>
              <a:gd name="T88" fmla="*/ 588 w 971"/>
              <a:gd name="T89" fmla="*/ 790 h 971"/>
              <a:gd name="T90" fmla="*/ 357 w 971"/>
              <a:gd name="T91" fmla="*/ 781 h 971"/>
              <a:gd name="T92" fmla="*/ 191 w 971"/>
              <a:gd name="T93" fmla="*/ 618 h 971"/>
              <a:gd name="T94" fmla="*/ 179 w 971"/>
              <a:gd name="T95" fmla="*/ 386 h 971"/>
              <a:gd name="T96" fmla="*/ 326 w 971"/>
              <a:gd name="T97" fmla="*/ 207 h 971"/>
              <a:gd name="T98" fmla="*/ 556 w 971"/>
              <a:gd name="T99" fmla="*/ 173 h 971"/>
              <a:gd name="T100" fmla="*/ 748 w 971"/>
              <a:gd name="T101" fmla="*/ 303 h 971"/>
              <a:gd name="T102" fmla="*/ 803 w 971"/>
              <a:gd name="T103" fmla="*/ 529 h 9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971" h="971">
                <a:moveTo>
                  <a:pt x="891" y="541"/>
                </a:moveTo>
                <a:cubicBezTo>
                  <a:pt x="893" y="530"/>
                  <a:pt x="893" y="520"/>
                  <a:pt x="894" y="509"/>
                </a:cubicBezTo>
                <a:cubicBezTo>
                  <a:pt x="920" y="502"/>
                  <a:pt x="946" y="494"/>
                  <a:pt x="971" y="485"/>
                </a:cubicBezTo>
                <a:cubicBezTo>
                  <a:pt x="971" y="470"/>
                  <a:pt x="970" y="456"/>
                  <a:pt x="969" y="442"/>
                </a:cubicBezTo>
                <a:cubicBezTo>
                  <a:pt x="942" y="433"/>
                  <a:pt x="916" y="426"/>
                  <a:pt x="889" y="421"/>
                </a:cubicBezTo>
                <a:cubicBezTo>
                  <a:pt x="888" y="411"/>
                  <a:pt x="885" y="400"/>
                  <a:pt x="883" y="390"/>
                </a:cubicBezTo>
                <a:cubicBezTo>
                  <a:pt x="880" y="380"/>
                  <a:pt x="878" y="370"/>
                  <a:pt x="874" y="360"/>
                </a:cubicBezTo>
                <a:cubicBezTo>
                  <a:pt x="896" y="344"/>
                  <a:pt x="917" y="327"/>
                  <a:pt x="938" y="309"/>
                </a:cubicBezTo>
                <a:cubicBezTo>
                  <a:pt x="932" y="296"/>
                  <a:pt x="927" y="283"/>
                  <a:pt x="920" y="270"/>
                </a:cubicBezTo>
                <a:cubicBezTo>
                  <a:pt x="893" y="271"/>
                  <a:pt x="865" y="274"/>
                  <a:pt x="838" y="279"/>
                </a:cubicBezTo>
                <a:cubicBezTo>
                  <a:pt x="833" y="270"/>
                  <a:pt x="828" y="261"/>
                  <a:pt x="821" y="252"/>
                </a:cubicBezTo>
                <a:cubicBezTo>
                  <a:pt x="816" y="244"/>
                  <a:pt x="809" y="235"/>
                  <a:pt x="802" y="227"/>
                </a:cubicBezTo>
                <a:cubicBezTo>
                  <a:pt x="817" y="205"/>
                  <a:pt x="831" y="181"/>
                  <a:pt x="843" y="157"/>
                </a:cubicBezTo>
                <a:cubicBezTo>
                  <a:pt x="833" y="147"/>
                  <a:pt x="823" y="137"/>
                  <a:pt x="813" y="127"/>
                </a:cubicBezTo>
                <a:cubicBezTo>
                  <a:pt x="787" y="139"/>
                  <a:pt x="763" y="151"/>
                  <a:pt x="740" y="165"/>
                </a:cubicBezTo>
                <a:cubicBezTo>
                  <a:pt x="731" y="159"/>
                  <a:pt x="723" y="153"/>
                  <a:pt x="714" y="146"/>
                </a:cubicBezTo>
                <a:cubicBezTo>
                  <a:pt x="705" y="141"/>
                  <a:pt x="696" y="135"/>
                  <a:pt x="687" y="130"/>
                </a:cubicBezTo>
                <a:cubicBezTo>
                  <a:pt x="693" y="104"/>
                  <a:pt x="697" y="77"/>
                  <a:pt x="700" y="50"/>
                </a:cubicBezTo>
                <a:cubicBezTo>
                  <a:pt x="687" y="44"/>
                  <a:pt x="674" y="38"/>
                  <a:pt x="661" y="33"/>
                </a:cubicBezTo>
                <a:cubicBezTo>
                  <a:pt x="641" y="52"/>
                  <a:pt x="623" y="73"/>
                  <a:pt x="606" y="95"/>
                </a:cubicBezTo>
                <a:cubicBezTo>
                  <a:pt x="596" y="92"/>
                  <a:pt x="586" y="89"/>
                  <a:pt x="576" y="86"/>
                </a:cubicBezTo>
                <a:cubicBezTo>
                  <a:pt x="566" y="84"/>
                  <a:pt x="555" y="82"/>
                  <a:pt x="545" y="81"/>
                </a:cubicBezTo>
                <a:cubicBezTo>
                  <a:pt x="541" y="54"/>
                  <a:pt x="535" y="28"/>
                  <a:pt x="528" y="2"/>
                </a:cubicBezTo>
                <a:cubicBezTo>
                  <a:pt x="513" y="0"/>
                  <a:pt x="499" y="0"/>
                  <a:pt x="485" y="0"/>
                </a:cubicBezTo>
                <a:cubicBezTo>
                  <a:pt x="474" y="25"/>
                  <a:pt x="464" y="51"/>
                  <a:pt x="457" y="77"/>
                </a:cubicBezTo>
                <a:cubicBezTo>
                  <a:pt x="446" y="78"/>
                  <a:pt x="436" y="79"/>
                  <a:pt x="425" y="80"/>
                </a:cubicBezTo>
                <a:cubicBezTo>
                  <a:pt x="415" y="82"/>
                  <a:pt x="404" y="84"/>
                  <a:pt x="394" y="86"/>
                </a:cubicBezTo>
                <a:cubicBezTo>
                  <a:pt x="381" y="63"/>
                  <a:pt x="366" y="41"/>
                  <a:pt x="350" y="19"/>
                </a:cubicBezTo>
                <a:cubicBezTo>
                  <a:pt x="336" y="23"/>
                  <a:pt x="322" y="27"/>
                  <a:pt x="309" y="32"/>
                </a:cubicBezTo>
                <a:cubicBezTo>
                  <a:pt x="308" y="60"/>
                  <a:pt x="309" y="88"/>
                  <a:pt x="311" y="115"/>
                </a:cubicBezTo>
                <a:cubicBezTo>
                  <a:pt x="301" y="119"/>
                  <a:pt x="292" y="124"/>
                  <a:pt x="283" y="129"/>
                </a:cubicBezTo>
                <a:cubicBezTo>
                  <a:pt x="273" y="134"/>
                  <a:pt x="264" y="140"/>
                  <a:pt x="256" y="146"/>
                </a:cubicBezTo>
                <a:cubicBezTo>
                  <a:pt x="235" y="129"/>
                  <a:pt x="213" y="113"/>
                  <a:pt x="190" y="99"/>
                </a:cubicBezTo>
                <a:cubicBezTo>
                  <a:pt x="178" y="108"/>
                  <a:pt x="167" y="117"/>
                  <a:pt x="157" y="126"/>
                </a:cubicBezTo>
                <a:cubicBezTo>
                  <a:pt x="166" y="153"/>
                  <a:pt x="176" y="178"/>
                  <a:pt x="188" y="203"/>
                </a:cubicBezTo>
                <a:cubicBezTo>
                  <a:pt x="181" y="210"/>
                  <a:pt x="174" y="218"/>
                  <a:pt x="167" y="226"/>
                </a:cubicBezTo>
                <a:cubicBezTo>
                  <a:pt x="161" y="235"/>
                  <a:pt x="154" y="243"/>
                  <a:pt x="148" y="252"/>
                </a:cubicBezTo>
                <a:cubicBezTo>
                  <a:pt x="122" y="243"/>
                  <a:pt x="97" y="237"/>
                  <a:pt x="70" y="232"/>
                </a:cubicBezTo>
                <a:cubicBezTo>
                  <a:pt x="62" y="244"/>
                  <a:pt x="55" y="256"/>
                  <a:pt x="49" y="269"/>
                </a:cubicBezTo>
                <a:cubicBezTo>
                  <a:pt x="67" y="290"/>
                  <a:pt x="86" y="310"/>
                  <a:pt x="106" y="329"/>
                </a:cubicBezTo>
                <a:cubicBezTo>
                  <a:pt x="102" y="339"/>
                  <a:pt x="98" y="348"/>
                  <a:pt x="95" y="358"/>
                </a:cubicBezTo>
                <a:cubicBezTo>
                  <a:pt x="91" y="369"/>
                  <a:pt x="88" y="379"/>
                  <a:pt x="86" y="389"/>
                </a:cubicBezTo>
                <a:cubicBezTo>
                  <a:pt x="59" y="391"/>
                  <a:pt x="32" y="394"/>
                  <a:pt x="6" y="399"/>
                </a:cubicBezTo>
                <a:cubicBezTo>
                  <a:pt x="3" y="413"/>
                  <a:pt x="1" y="427"/>
                  <a:pt x="0" y="441"/>
                </a:cubicBezTo>
                <a:cubicBezTo>
                  <a:pt x="24" y="454"/>
                  <a:pt x="49" y="466"/>
                  <a:pt x="74" y="476"/>
                </a:cubicBezTo>
                <a:cubicBezTo>
                  <a:pt x="74" y="487"/>
                  <a:pt x="74" y="497"/>
                  <a:pt x="75" y="508"/>
                </a:cubicBezTo>
                <a:cubicBezTo>
                  <a:pt x="75" y="518"/>
                  <a:pt x="76" y="529"/>
                  <a:pt x="78" y="539"/>
                </a:cubicBezTo>
                <a:cubicBezTo>
                  <a:pt x="53" y="551"/>
                  <a:pt x="30" y="563"/>
                  <a:pt x="6" y="577"/>
                </a:cubicBezTo>
                <a:cubicBezTo>
                  <a:pt x="9" y="591"/>
                  <a:pt x="12" y="605"/>
                  <a:pt x="16" y="619"/>
                </a:cubicBezTo>
                <a:cubicBezTo>
                  <a:pt x="44" y="623"/>
                  <a:pt x="71" y="625"/>
                  <a:pt x="98" y="625"/>
                </a:cubicBezTo>
                <a:cubicBezTo>
                  <a:pt x="102" y="635"/>
                  <a:pt x="106" y="645"/>
                  <a:pt x="110" y="654"/>
                </a:cubicBezTo>
                <a:cubicBezTo>
                  <a:pt x="114" y="664"/>
                  <a:pt x="119" y="674"/>
                  <a:pt x="124" y="683"/>
                </a:cubicBezTo>
                <a:cubicBezTo>
                  <a:pt x="106" y="702"/>
                  <a:pt x="88" y="723"/>
                  <a:pt x="71" y="744"/>
                </a:cubicBezTo>
                <a:cubicBezTo>
                  <a:pt x="79" y="756"/>
                  <a:pt x="87" y="768"/>
                  <a:pt x="96" y="779"/>
                </a:cubicBezTo>
                <a:cubicBezTo>
                  <a:pt x="123" y="773"/>
                  <a:pt x="149" y="765"/>
                  <a:pt x="174" y="755"/>
                </a:cubicBezTo>
                <a:cubicBezTo>
                  <a:pt x="181" y="763"/>
                  <a:pt x="189" y="771"/>
                  <a:pt x="196" y="778"/>
                </a:cubicBezTo>
                <a:cubicBezTo>
                  <a:pt x="204" y="786"/>
                  <a:pt x="211" y="793"/>
                  <a:pt x="220" y="800"/>
                </a:cubicBezTo>
                <a:cubicBezTo>
                  <a:pt x="209" y="824"/>
                  <a:pt x="200" y="850"/>
                  <a:pt x="192" y="876"/>
                </a:cubicBezTo>
                <a:cubicBezTo>
                  <a:pt x="204" y="884"/>
                  <a:pt x="216" y="892"/>
                  <a:pt x="228" y="900"/>
                </a:cubicBezTo>
                <a:cubicBezTo>
                  <a:pt x="251" y="884"/>
                  <a:pt x="272" y="867"/>
                  <a:pt x="293" y="849"/>
                </a:cubicBezTo>
                <a:cubicBezTo>
                  <a:pt x="302" y="854"/>
                  <a:pt x="311" y="858"/>
                  <a:pt x="321" y="863"/>
                </a:cubicBezTo>
                <a:cubicBezTo>
                  <a:pt x="331" y="867"/>
                  <a:pt x="341" y="871"/>
                  <a:pt x="351" y="874"/>
                </a:cubicBezTo>
                <a:cubicBezTo>
                  <a:pt x="350" y="901"/>
                  <a:pt x="351" y="928"/>
                  <a:pt x="353" y="955"/>
                </a:cubicBezTo>
                <a:cubicBezTo>
                  <a:pt x="366" y="959"/>
                  <a:pt x="380" y="962"/>
                  <a:pt x="394" y="965"/>
                </a:cubicBezTo>
                <a:cubicBezTo>
                  <a:pt x="410" y="942"/>
                  <a:pt x="424" y="918"/>
                  <a:pt x="436" y="894"/>
                </a:cubicBezTo>
                <a:cubicBezTo>
                  <a:pt x="447" y="895"/>
                  <a:pt x="457" y="896"/>
                  <a:pt x="468" y="896"/>
                </a:cubicBezTo>
                <a:cubicBezTo>
                  <a:pt x="479" y="897"/>
                  <a:pt x="489" y="897"/>
                  <a:pt x="500" y="896"/>
                </a:cubicBezTo>
                <a:cubicBezTo>
                  <a:pt x="509" y="921"/>
                  <a:pt x="519" y="947"/>
                  <a:pt x="531" y="971"/>
                </a:cubicBezTo>
                <a:cubicBezTo>
                  <a:pt x="545" y="969"/>
                  <a:pt x="559" y="967"/>
                  <a:pt x="573" y="965"/>
                </a:cubicBezTo>
                <a:cubicBezTo>
                  <a:pt x="580" y="937"/>
                  <a:pt x="584" y="911"/>
                  <a:pt x="587" y="884"/>
                </a:cubicBezTo>
                <a:cubicBezTo>
                  <a:pt x="597" y="881"/>
                  <a:pt x="607" y="878"/>
                  <a:pt x="617" y="875"/>
                </a:cubicBezTo>
                <a:cubicBezTo>
                  <a:pt x="627" y="871"/>
                  <a:pt x="637" y="867"/>
                  <a:pt x="647" y="863"/>
                </a:cubicBezTo>
                <a:cubicBezTo>
                  <a:pt x="664" y="883"/>
                  <a:pt x="683" y="903"/>
                  <a:pt x="703" y="921"/>
                </a:cubicBezTo>
                <a:cubicBezTo>
                  <a:pt x="716" y="915"/>
                  <a:pt x="728" y="908"/>
                  <a:pt x="740" y="900"/>
                </a:cubicBezTo>
                <a:cubicBezTo>
                  <a:pt x="736" y="873"/>
                  <a:pt x="731" y="846"/>
                  <a:pt x="723" y="820"/>
                </a:cubicBezTo>
                <a:cubicBezTo>
                  <a:pt x="732" y="814"/>
                  <a:pt x="740" y="807"/>
                  <a:pt x="748" y="800"/>
                </a:cubicBezTo>
                <a:cubicBezTo>
                  <a:pt x="757" y="794"/>
                  <a:pt x="764" y="786"/>
                  <a:pt x="772" y="779"/>
                </a:cubicBezTo>
                <a:cubicBezTo>
                  <a:pt x="795" y="792"/>
                  <a:pt x="820" y="803"/>
                  <a:pt x="845" y="813"/>
                </a:cubicBezTo>
                <a:cubicBezTo>
                  <a:pt x="855" y="802"/>
                  <a:pt x="864" y="791"/>
                  <a:pt x="872" y="780"/>
                </a:cubicBezTo>
                <a:cubicBezTo>
                  <a:pt x="859" y="756"/>
                  <a:pt x="844" y="733"/>
                  <a:pt x="828" y="711"/>
                </a:cubicBezTo>
                <a:cubicBezTo>
                  <a:pt x="834" y="702"/>
                  <a:pt x="839" y="693"/>
                  <a:pt x="844" y="684"/>
                </a:cubicBezTo>
                <a:cubicBezTo>
                  <a:pt x="849" y="674"/>
                  <a:pt x="854" y="665"/>
                  <a:pt x="858" y="655"/>
                </a:cubicBezTo>
                <a:cubicBezTo>
                  <a:pt x="885" y="659"/>
                  <a:pt x="911" y="660"/>
                  <a:pt x="939" y="661"/>
                </a:cubicBezTo>
                <a:cubicBezTo>
                  <a:pt x="944" y="647"/>
                  <a:pt x="948" y="634"/>
                  <a:pt x="952" y="620"/>
                </a:cubicBezTo>
                <a:cubicBezTo>
                  <a:pt x="931" y="602"/>
                  <a:pt x="908" y="586"/>
                  <a:pt x="886" y="572"/>
                </a:cubicBezTo>
                <a:cubicBezTo>
                  <a:pt x="888" y="561"/>
                  <a:pt x="890" y="551"/>
                  <a:pt x="891" y="541"/>
                </a:cubicBezTo>
                <a:close/>
                <a:moveTo>
                  <a:pt x="803" y="529"/>
                </a:moveTo>
                <a:cubicBezTo>
                  <a:pt x="798" y="568"/>
                  <a:pt x="785" y="606"/>
                  <a:pt x="766" y="641"/>
                </a:cubicBezTo>
                <a:cubicBezTo>
                  <a:pt x="747" y="676"/>
                  <a:pt x="721" y="707"/>
                  <a:pt x="691" y="732"/>
                </a:cubicBezTo>
                <a:cubicBezTo>
                  <a:pt x="661" y="758"/>
                  <a:pt x="626" y="778"/>
                  <a:pt x="588" y="790"/>
                </a:cubicBezTo>
                <a:cubicBezTo>
                  <a:pt x="551" y="803"/>
                  <a:pt x="511" y="809"/>
                  <a:pt x="472" y="807"/>
                </a:cubicBezTo>
                <a:cubicBezTo>
                  <a:pt x="432" y="806"/>
                  <a:pt x="393" y="797"/>
                  <a:pt x="357" y="781"/>
                </a:cubicBezTo>
                <a:cubicBezTo>
                  <a:pt x="320" y="765"/>
                  <a:pt x="287" y="743"/>
                  <a:pt x="259" y="715"/>
                </a:cubicBezTo>
                <a:cubicBezTo>
                  <a:pt x="230" y="687"/>
                  <a:pt x="207" y="654"/>
                  <a:pt x="191" y="618"/>
                </a:cubicBezTo>
                <a:cubicBezTo>
                  <a:pt x="175" y="582"/>
                  <a:pt x="166" y="543"/>
                  <a:pt x="164" y="503"/>
                </a:cubicBezTo>
                <a:cubicBezTo>
                  <a:pt x="161" y="464"/>
                  <a:pt x="167" y="424"/>
                  <a:pt x="179" y="386"/>
                </a:cubicBezTo>
                <a:cubicBezTo>
                  <a:pt x="191" y="349"/>
                  <a:pt x="211" y="313"/>
                  <a:pt x="236" y="283"/>
                </a:cubicBezTo>
                <a:cubicBezTo>
                  <a:pt x="261" y="252"/>
                  <a:pt x="292" y="226"/>
                  <a:pt x="326" y="207"/>
                </a:cubicBezTo>
                <a:cubicBezTo>
                  <a:pt x="361" y="187"/>
                  <a:pt x="399" y="174"/>
                  <a:pt x="438" y="168"/>
                </a:cubicBezTo>
                <a:cubicBezTo>
                  <a:pt x="477" y="163"/>
                  <a:pt x="517" y="164"/>
                  <a:pt x="556" y="173"/>
                </a:cubicBezTo>
                <a:cubicBezTo>
                  <a:pt x="594" y="182"/>
                  <a:pt x="632" y="198"/>
                  <a:pt x="664" y="220"/>
                </a:cubicBezTo>
                <a:cubicBezTo>
                  <a:pt x="697" y="242"/>
                  <a:pt x="726" y="271"/>
                  <a:pt x="748" y="303"/>
                </a:cubicBezTo>
                <a:cubicBezTo>
                  <a:pt x="771" y="336"/>
                  <a:pt x="787" y="372"/>
                  <a:pt x="797" y="411"/>
                </a:cubicBezTo>
                <a:cubicBezTo>
                  <a:pt x="806" y="450"/>
                  <a:pt x="808" y="490"/>
                  <a:pt x="803" y="529"/>
                </a:cubicBezTo>
                <a:close/>
              </a:path>
            </a:pathLst>
          </a:custGeom>
          <a:solidFill>
            <a:schemeClr val="accent1"/>
          </a:solidFill>
          <a:ln w="12700">
            <a:noFill/>
            <a:miter lim="400000"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/>
            <a:endParaRPr sz="1500">
              <a:latin typeface="Century Gothic" panose="020B0502020202020204" pitchFamily="34" charset="0"/>
            </a:endParaRPr>
          </a:p>
        </p:txBody>
      </p:sp>
      <p:sp>
        <p:nvSpPr>
          <p:cNvPr id="37" name="íṡľíḍè-TextBox 10"/>
          <p:cNvSpPr txBox="1"/>
          <p:nvPr/>
        </p:nvSpPr>
        <p:spPr>
          <a:xfrm>
            <a:off x="2308133" y="1411546"/>
            <a:ext cx="634238" cy="408455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</a:rPr>
              <a:t>45%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gency FB" panose="020B0503020202020204" pitchFamily="34" charset="0"/>
            </a:endParaRPr>
          </a:p>
        </p:txBody>
      </p:sp>
      <p:sp>
        <p:nvSpPr>
          <p:cNvPr id="38" name="íṡľíḍè-TextBox 11"/>
          <p:cNvSpPr txBox="1"/>
          <p:nvPr/>
        </p:nvSpPr>
        <p:spPr>
          <a:xfrm>
            <a:off x="2558682" y="2694658"/>
            <a:ext cx="642748" cy="408455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ctr"/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</a:rPr>
              <a:t>83%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Agency FB" panose="020B0503020202020204" pitchFamily="34" charset="0"/>
            </a:endParaRPr>
          </a:p>
        </p:txBody>
      </p:sp>
      <p:sp>
        <p:nvSpPr>
          <p:cNvPr id="39" name="íṡľíḍè-TextBox 12"/>
          <p:cNvSpPr txBox="1"/>
          <p:nvPr/>
        </p:nvSpPr>
        <p:spPr>
          <a:xfrm>
            <a:off x="1377200" y="2054777"/>
            <a:ext cx="645584" cy="408455"/>
          </a:xfrm>
          <a:prstGeom prst="rect">
            <a:avLst/>
          </a:prstGeom>
          <a:noFill/>
        </p:spPr>
        <p:txBody>
          <a:bodyPr wrap="none">
            <a:normAutofit lnSpcReduction="10000"/>
          </a:bodyPr>
          <a:lstStyle/>
          <a:p>
            <a:pPr algn="ctr"/>
            <a:r>
              <a:rPr lang="en-US" sz="2100" dirty="0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</a:rPr>
              <a:t>65%</a:t>
            </a:r>
            <a:endParaRPr lang="en-US" sz="2100" dirty="0">
              <a:solidFill>
                <a:schemeClr val="tx1">
                  <a:lumMod val="65000"/>
                  <a:lumOff val="35000"/>
                </a:schemeClr>
              </a:solidFill>
              <a:latin typeface="Agency FB" panose="020B0503020202020204" pitchFamily="34" charset="0"/>
            </a:endParaRPr>
          </a:p>
        </p:txBody>
      </p:sp>
      <p:sp>
        <p:nvSpPr>
          <p:cNvPr id="40" name="íṡľíḍè-TextBox 13"/>
          <p:cNvSpPr txBox="1"/>
          <p:nvPr/>
        </p:nvSpPr>
        <p:spPr>
          <a:xfrm>
            <a:off x="1297476" y="3431215"/>
            <a:ext cx="604455" cy="408455"/>
          </a:xfrm>
          <a:prstGeom prst="rect">
            <a:avLst/>
          </a:prstGeom>
          <a:noFill/>
        </p:spPr>
        <p:txBody>
          <a:bodyPr wrap="none">
            <a:normAutofit lnSpcReduction="10000"/>
          </a:bodyPr>
          <a:lstStyle/>
          <a:p>
            <a:pPr algn="ctr"/>
            <a:r>
              <a:rPr lang="en-US" sz="2100" dirty="0">
                <a:solidFill>
                  <a:schemeClr val="tx1">
                    <a:lumMod val="65000"/>
                    <a:lumOff val="35000"/>
                  </a:schemeClr>
                </a:solidFill>
                <a:latin typeface="Agency FB" panose="020B0503020202020204" pitchFamily="34" charset="0"/>
              </a:rPr>
              <a:t>78%</a:t>
            </a:r>
            <a:endParaRPr lang="en-US" sz="2100" dirty="0">
              <a:solidFill>
                <a:schemeClr val="tx1">
                  <a:lumMod val="65000"/>
                  <a:lumOff val="35000"/>
                </a:schemeClr>
              </a:solidFill>
              <a:latin typeface="Agency FB" panose="020B0503020202020204" pitchFamily="34" charset="0"/>
            </a:endParaRPr>
          </a:p>
        </p:txBody>
      </p:sp>
      <p:sp>
        <p:nvSpPr>
          <p:cNvPr id="41" name="i$liḋe-Oval 21"/>
          <p:cNvSpPr/>
          <p:nvPr/>
        </p:nvSpPr>
        <p:spPr>
          <a:xfrm>
            <a:off x="4350072" y="1385210"/>
            <a:ext cx="378042" cy="378042"/>
          </a:xfrm>
          <a:prstGeom prst="ellipse">
            <a:avLst/>
          </a:prstGeom>
          <a:solidFill>
            <a:schemeClr val="accent1"/>
          </a:solidFill>
          <a:ln w="12700">
            <a:noFill/>
            <a:miter lim="400000"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wrap="none" anchor="ctr">
            <a:noAutofit/>
          </a:bodyPr>
          <a:lstStyle/>
          <a:p>
            <a:pPr algn="ctr"/>
            <a:r>
              <a:rPr lang="en-US" altLang="zh-CN" sz="1400" dirty="0">
                <a:latin typeface="Agency FB" panose="020B0503020202020204" pitchFamily="34" charset="0"/>
              </a:rPr>
              <a:t>01</a:t>
            </a:r>
            <a:endParaRPr lang="en-US" altLang="zh-CN" sz="1400" dirty="0">
              <a:latin typeface="Agency FB" panose="020B0503020202020204" pitchFamily="34" charset="0"/>
            </a:endParaRPr>
          </a:p>
        </p:txBody>
      </p:sp>
      <p:sp>
        <p:nvSpPr>
          <p:cNvPr id="42" name="i$liḋe-Oval 17"/>
          <p:cNvSpPr/>
          <p:nvPr/>
        </p:nvSpPr>
        <p:spPr>
          <a:xfrm>
            <a:off x="4350072" y="2162261"/>
            <a:ext cx="378042" cy="378042"/>
          </a:xfrm>
          <a:prstGeom prst="ellipse">
            <a:avLst/>
          </a:prstGeom>
          <a:solidFill>
            <a:schemeClr val="accent1"/>
          </a:solidFill>
          <a:ln w="12700">
            <a:noFill/>
            <a:miter lim="400000"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wrap="none" anchor="ctr">
            <a:noAutofit/>
          </a:bodyPr>
          <a:lstStyle/>
          <a:p>
            <a:pPr algn="ctr"/>
            <a:r>
              <a:rPr lang="en-US" altLang="zh-CN" sz="1400">
                <a:latin typeface="Agency FB" panose="020B0503020202020204" pitchFamily="34" charset="0"/>
              </a:rPr>
              <a:t>02</a:t>
            </a:r>
            <a:endParaRPr lang="en-US" altLang="zh-CN" sz="1400">
              <a:latin typeface="Agency FB" panose="020B0503020202020204" pitchFamily="34" charset="0"/>
            </a:endParaRPr>
          </a:p>
        </p:txBody>
      </p:sp>
      <p:sp>
        <p:nvSpPr>
          <p:cNvPr id="43" name="îṣļîḑé-Oval 13"/>
          <p:cNvSpPr/>
          <p:nvPr/>
        </p:nvSpPr>
        <p:spPr>
          <a:xfrm>
            <a:off x="4350072" y="2939312"/>
            <a:ext cx="378042" cy="378042"/>
          </a:xfrm>
          <a:prstGeom prst="ellipse">
            <a:avLst/>
          </a:prstGeom>
          <a:solidFill>
            <a:schemeClr val="accent1"/>
          </a:solidFill>
          <a:ln w="12700">
            <a:noFill/>
            <a:miter lim="400000"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wrap="none" anchor="ctr">
            <a:noAutofit/>
          </a:bodyPr>
          <a:lstStyle/>
          <a:p>
            <a:pPr algn="ctr"/>
            <a:r>
              <a:rPr lang="en-US" altLang="zh-CN" sz="1400">
                <a:latin typeface="Agency FB" panose="020B0503020202020204" pitchFamily="34" charset="0"/>
              </a:rPr>
              <a:t>03</a:t>
            </a:r>
            <a:endParaRPr lang="en-US" altLang="zh-CN" sz="1400">
              <a:latin typeface="Agency FB" panose="020B0503020202020204" pitchFamily="34" charset="0"/>
            </a:endParaRPr>
          </a:p>
        </p:txBody>
      </p:sp>
      <p:sp>
        <p:nvSpPr>
          <p:cNvPr id="44" name="îṣļîḑé-Oval 9"/>
          <p:cNvSpPr/>
          <p:nvPr/>
        </p:nvSpPr>
        <p:spPr>
          <a:xfrm>
            <a:off x="4350072" y="3716363"/>
            <a:ext cx="378042" cy="378042"/>
          </a:xfrm>
          <a:prstGeom prst="ellipse">
            <a:avLst/>
          </a:prstGeom>
          <a:solidFill>
            <a:schemeClr val="accent1"/>
          </a:solidFill>
          <a:ln w="12700">
            <a:noFill/>
            <a:miter lim="400000"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rgbClr r="0" g="0" b="0"/>
          </a:lnRef>
          <a:fillRef idx="1">
            <a:schemeClr val="dk2">
              <a:hueOff val="0"/>
              <a:satOff val="0"/>
              <a:lumOff val="0"/>
              <a:alphaOff val="0"/>
            </a:schemeClr>
          </a:fillRef>
          <a:effectRef idx="0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wrap="none" anchor="ctr">
            <a:noAutofit/>
          </a:bodyPr>
          <a:lstStyle/>
          <a:p>
            <a:pPr algn="ctr"/>
            <a:r>
              <a:rPr lang="en-US" altLang="zh-CN" sz="1400">
                <a:latin typeface="Agency FB" panose="020B0503020202020204" pitchFamily="34" charset="0"/>
              </a:rPr>
              <a:t>04</a:t>
            </a:r>
            <a:endParaRPr lang="en-US" altLang="zh-CN" sz="1400">
              <a:latin typeface="Agency FB" panose="020B0503020202020204" pitchFamily="34" charset="0"/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4839448" y="1249498"/>
            <a:ext cx="3417431" cy="611847"/>
            <a:chOff x="7805427" y="3341205"/>
            <a:chExt cx="3888767" cy="815796"/>
          </a:xfrm>
        </p:grpSpPr>
        <p:sp>
          <p:nvSpPr>
            <p:cNvPr id="46" name="矩形 45"/>
            <p:cNvSpPr/>
            <p:nvPr/>
          </p:nvSpPr>
          <p:spPr>
            <a:xfrm>
              <a:off x="7805427" y="3660855"/>
              <a:ext cx="3888767" cy="49614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l" defTabSz="680720">
                <a:lnSpc>
                  <a:spcPct val="110000"/>
                </a:lnSpc>
                <a:defRPr/>
              </a:pPr>
              <a:r>
                <a:rPr lang="zh-CN" altLang="en-US" sz="82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cs typeface="+mn-ea"/>
                  <a:sym typeface="+mn-ea"/>
                </a:rPr>
                <a:t>单击此处输入你的正文，文字是您思想的提炼，为了最终演示发布的良好效果，请尽量言简意赅的阐述观点。</a:t>
              </a:r>
              <a:endParaRPr lang="zh-CN" altLang="en-US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  <p:sp>
          <p:nvSpPr>
            <p:cNvPr id="47" name="矩形 46"/>
            <p:cNvSpPr/>
            <p:nvPr/>
          </p:nvSpPr>
          <p:spPr>
            <a:xfrm>
              <a:off x="7805427" y="3341205"/>
              <a:ext cx="2050552" cy="45550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3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单击添加标题</a:t>
              </a:r>
              <a:endParaRPr lang="zh-CN" altLang="en-US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4839448" y="2026549"/>
            <a:ext cx="3417431" cy="611847"/>
            <a:chOff x="7805427" y="3341205"/>
            <a:chExt cx="3888767" cy="815796"/>
          </a:xfrm>
        </p:grpSpPr>
        <p:sp>
          <p:nvSpPr>
            <p:cNvPr id="49" name="矩形 48"/>
            <p:cNvSpPr/>
            <p:nvPr/>
          </p:nvSpPr>
          <p:spPr>
            <a:xfrm>
              <a:off x="7805427" y="3660855"/>
              <a:ext cx="3888767" cy="49614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l" defTabSz="680720">
                <a:lnSpc>
                  <a:spcPct val="110000"/>
                </a:lnSpc>
                <a:defRPr/>
              </a:pPr>
              <a:r>
                <a:rPr lang="zh-CN" altLang="en-US" sz="82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cs typeface="+mn-ea"/>
                  <a:sym typeface="+mn-ea"/>
                </a:rPr>
                <a:t>单击此处输入你的正文，文字是您思想的提炼，为了最终演示发布的良好效果，请尽量言简意赅的阐述观点。</a:t>
              </a:r>
              <a:endParaRPr lang="zh-CN" altLang="en-US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  <p:sp>
          <p:nvSpPr>
            <p:cNvPr id="50" name="矩形 49"/>
            <p:cNvSpPr/>
            <p:nvPr/>
          </p:nvSpPr>
          <p:spPr>
            <a:xfrm>
              <a:off x="7805427" y="3341205"/>
              <a:ext cx="2050552" cy="45550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3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单击添加标题</a:t>
              </a:r>
              <a:endParaRPr lang="zh-CN" altLang="en-US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51" name="组合 50"/>
          <p:cNvGrpSpPr/>
          <p:nvPr/>
        </p:nvGrpSpPr>
        <p:grpSpPr>
          <a:xfrm>
            <a:off x="4839448" y="2803600"/>
            <a:ext cx="3417431" cy="611847"/>
            <a:chOff x="7805427" y="3341205"/>
            <a:chExt cx="3888767" cy="815796"/>
          </a:xfrm>
        </p:grpSpPr>
        <p:sp>
          <p:nvSpPr>
            <p:cNvPr id="52" name="矩形 51"/>
            <p:cNvSpPr/>
            <p:nvPr/>
          </p:nvSpPr>
          <p:spPr>
            <a:xfrm>
              <a:off x="7805427" y="3660855"/>
              <a:ext cx="3888767" cy="49614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l" defTabSz="680720">
                <a:lnSpc>
                  <a:spcPct val="110000"/>
                </a:lnSpc>
                <a:defRPr/>
              </a:pPr>
              <a:r>
                <a:rPr lang="zh-CN" altLang="en-US" sz="82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cs typeface="+mn-ea"/>
                  <a:sym typeface="+mn-ea"/>
                </a:rPr>
                <a:t>单击此处输入你的正文，文字是您思想的提炼，为了最终演示发布的良好效果，请尽量言简意赅的阐述观点。</a:t>
              </a:r>
              <a:endParaRPr lang="zh-CN" altLang="en-US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  <p:sp>
          <p:nvSpPr>
            <p:cNvPr id="53" name="矩形 52"/>
            <p:cNvSpPr/>
            <p:nvPr/>
          </p:nvSpPr>
          <p:spPr>
            <a:xfrm>
              <a:off x="7805427" y="3341205"/>
              <a:ext cx="2050552" cy="45550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3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单击添加标题</a:t>
              </a:r>
              <a:endParaRPr lang="zh-CN" altLang="en-US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4839448" y="3580651"/>
            <a:ext cx="3417431" cy="611847"/>
            <a:chOff x="7805427" y="3341205"/>
            <a:chExt cx="3888767" cy="815796"/>
          </a:xfrm>
        </p:grpSpPr>
        <p:sp>
          <p:nvSpPr>
            <p:cNvPr id="55" name="矩形 54"/>
            <p:cNvSpPr/>
            <p:nvPr/>
          </p:nvSpPr>
          <p:spPr>
            <a:xfrm>
              <a:off x="7805427" y="3660855"/>
              <a:ext cx="3888767" cy="496146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l" defTabSz="680720">
                <a:lnSpc>
                  <a:spcPct val="110000"/>
                </a:lnSpc>
                <a:defRPr/>
              </a:pPr>
              <a:r>
                <a:rPr lang="zh-CN" altLang="en-US" sz="82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cs typeface="+mn-ea"/>
                  <a:sym typeface="+mn-ea"/>
                </a:rPr>
                <a:t>单击此处输入你的正文，文字是您思想的提炼，为了最终演示发布的良好效果，请尽量言简意赅的阐述观点。</a:t>
              </a:r>
              <a:endParaRPr lang="zh-CN" altLang="en-US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  <p:sp>
          <p:nvSpPr>
            <p:cNvPr id="56" name="矩形 55"/>
            <p:cNvSpPr/>
            <p:nvPr/>
          </p:nvSpPr>
          <p:spPr>
            <a:xfrm>
              <a:off x="7805427" y="3341205"/>
              <a:ext cx="2050552" cy="45550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3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单击添加标题</a:t>
              </a:r>
              <a:endParaRPr lang="zh-CN" altLang="en-US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41711" y="152821"/>
            <a:ext cx="1877822" cy="3986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990" spc="213" dirty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</a:rPr>
              <a:t>五、补救措施</a:t>
            </a:r>
            <a:endParaRPr lang="zh-CN" altLang="en-US" sz="1990" spc="213" dirty="0">
              <a:solidFill>
                <a:schemeClr val="accent1"/>
              </a:solidFill>
              <a:latin typeface="迷你简菱心" panose="02010609000101010101" pitchFamily="49" charset="-122"/>
              <a:ea typeface="迷你简菱心" panose="0201060900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392762" y="428739"/>
            <a:ext cx="1751239" cy="1347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6" tIns="34289" rIns="68576" bIns="34289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25"/>
          </a:p>
        </p:txBody>
      </p:sp>
      <p:cxnSp>
        <p:nvCxnSpPr>
          <p:cNvPr id="10" name="直接连接符 9"/>
          <p:cNvCxnSpPr/>
          <p:nvPr/>
        </p:nvCxnSpPr>
        <p:spPr>
          <a:xfrm>
            <a:off x="0" y="563442"/>
            <a:ext cx="9144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reeform 6"/>
          <p:cNvSpPr/>
          <p:nvPr/>
        </p:nvSpPr>
        <p:spPr bwMode="auto">
          <a:xfrm>
            <a:off x="859477" y="2475720"/>
            <a:ext cx="936062" cy="631164"/>
          </a:xfrm>
          <a:custGeom>
            <a:avLst/>
            <a:gdLst>
              <a:gd name="T0" fmla="*/ 445 w 657"/>
              <a:gd name="T1" fmla="*/ 443 h 443"/>
              <a:gd name="T2" fmla="*/ 0 w 657"/>
              <a:gd name="T3" fmla="*/ 443 h 443"/>
              <a:gd name="T4" fmla="*/ 211 w 657"/>
              <a:gd name="T5" fmla="*/ 220 h 443"/>
              <a:gd name="T6" fmla="*/ 0 w 657"/>
              <a:gd name="T7" fmla="*/ 0 h 443"/>
              <a:gd name="T8" fmla="*/ 445 w 657"/>
              <a:gd name="T9" fmla="*/ 0 h 443"/>
              <a:gd name="T10" fmla="*/ 657 w 657"/>
              <a:gd name="T11" fmla="*/ 220 h 443"/>
              <a:gd name="T12" fmla="*/ 445 w 657"/>
              <a:gd name="T13" fmla="*/ 443 h 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57" h="443">
                <a:moveTo>
                  <a:pt x="445" y="443"/>
                </a:moveTo>
                <a:lnTo>
                  <a:pt x="0" y="443"/>
                </a:lnTo>
                <a:lnTo>
                  <a:pt x="211" y="220"/>
                </a:lnTo>
                <a:lnTo>
                  <a:pt x="0" y="0"/>
                </a:lnTo>
                <a:lnTo>
                  <a:pt x="445" y="0"/>
                </a:lnTo>
                <a:lnTo>
                  <a:pt x="657" y="220"/>
                </a:lnTo>
                <a:lnTo>
                  <a:pt x="445" y="44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/>
          <a:lstStyle/>
          <a:p>
            <a:pPr algn="ctr"/>
            <a:endParaRPr lang="zh-CN" altLang="en-US" sz="135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6" name="Freeform 7"/>
          <p:cNvSpPr/>
          <p:nvPr/>
        </p:nvSpPr>
        <p:spPr bwMode="auto">
          <a:xfrm>
            <a:off x="1299726" y="2475720"/>
            <a:ext cx="596971" cy="941760"/>
          </a:xfrm>
          <a:custGeom>
            <a:avLst/>
            <a:gdLst>
              <a:gd name="T0" fmla="*/ 205 w 419"/>
              <a:gd name="T1" fmla="*/ 0 h 661"/>
              <a:gd name="T2" fmla="*/ 419 w 419"/>
              <a:gd name="T3" fmla="*/ 220 h 661"/>
              <a:gd name="T4" fmla="*/ 0 w 419"/>
              <a:gd name="T5" fmla="*/ 661 h 6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9" h="661">
                <a:moveTo>
                  <a:pt x="205" y="0"/>
                </a:moveTo>
                <a:lnTo>
                  <a:pt x="419" y="220"/>
                </a:lnTo>
                <a:lnTo>
                  <a:pt x="0" y="661"/>
                </a:lnTo>
              </a:path>
            </a:pathLst>
          </a:custGeom>
          <a:noFill/>
          <a:ln w="6350" cap="flat">
            <a:solidFill>
              <a:schemeClr val="bg1">
                <a:lumMod val="50000"/>
              </a:schemeClr>
            </a:solidFill>
            <a:prstDash val="solid"/>
            <a:miter lim="800000"/>
            <a:headEnd type="none"/>
            <a:tailEnd type="oval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70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8" name="Freeform 8"/>
          <p:cNvSpPr/>
          <p:nvPr/>
        </p:nvSpPr>
        <p:spPr bwMode="auto">
          <a:xfrm>
            <a:off x="2376838" y="2475720"/>
            <a:ext cx="936062" cy="631164"/>
          </a:xfrm>
          <a:custGeom>
            <a:avLst/>
            <a:gdLst>
              <a:gd name="T0" fmla="*/ 445 w 657"/>
              <a:gd name="T1" fmla="*/ 0 h 443"/>
              <a:gd name="T2" fmla="*/ 0 w 657"/>
              <a:gd name="T3" fmla="*/ 0 h 443"/>
              <a:gd name="T4" fmla="*/ 212 w 657"/>
              <a:gd name="T5" fmla="*/ 220 h 443"/>
              <a:gd name="T6" fmla="*/ 0 w 657"/>
              <a:gd name="T7" fmla="*/ 443 h 443"/>
              <a:gd name="T8" fmla="*/ 445 w 657"/>
              <a:gd name="T9" fmla="*/ 443 h 443"/>
              <a:gd name="T10" fmla="*/ 657 w 657"/>
              <a:gd name="T11" fmla="*/ 220 h 443"/>
              <a:gd name="T12" fmla="*/ 445 w 657"/>
              <a:gd name="T13" fmla="*/ 0 h 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57" h="443">
                <a:moveTo>
                  <a:pt x="445" y="0"/>
                </a:moveTo>
                <a:lnTo>
                  <a:pt x="0" y="0"/>
                </a:lnTo>
                <a:lnTo>
                  <a:pt x="212" y="220"/>
                </a:lnTo>
                <a:lnTo>
                  <a:pt x="0" y="443"/>
                </a:lnTo>
                <a:lnTo>
                  <a:pt x="445" y="443"/>
                </a:lnTo>
                <a:lnTo>
                  <a:pt x="657" y="220"/>
                </a:lnTo>
                <a:lnTo>
                  <a:pt x="44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/>
          <a:lstStyle/>
          <a:p>
            <a:pPr algn="ctr"/>
            <a:endParaRPr lang="zh-CN" altLang="en-US" sz="135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1" name="Freeform 9"/>
          <p:cNvSpPr/>
          <p:nvPr/>
        </p:nvSpPr>
        <p:spPr bwMode="auto">
          <a:xfrm>
            <a:off x="2817085" y="2165124"/>
            <a:ext cx="596971" cy="941760"/>
          </a:xfrm>
          <a:custGeom>
            <a:avLst/>
            <a:gdLst>
              <a:gd name="T0" fmla="*/ 205 w 419"/>
              <a:gd name="T1" fmla="*/ 661 h 661"/>
              <a:gd name="T2" fmla="*/ 419 w 419"/>
              <a:gd name="T3" fmla="*/ 438 h 661"/>
              <a:gd name="T4" fmla="*/ 0 w 419"/>
              <a:gd name="T5" fmla="*/ 0 h 6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9" h="661">
                <a:moveTo>
                  <a:pt x="205" y="661"/>
                </a:moveTo>
                <a:lnTo>
                  <a:pt x="419" y="438"/>
                </a:lnTo>
                <a:lnTo>
                  <a:pt x="0" y="0"/>
                </a:lnTo>
              </a:path>
            </a:pathLst>
          </a:custGeom>
          <a:noFill/>
          <a:ln w="6350" cap="flat">
            <a:solidFill>
              <a:schemeClr val="bg1">
                <a:lumMod val="50000"/>
              </a:schemeClr>
            </a:solidFill>
            <a:prstDash val="solid"/>
            <a:miter lim="800000"/>
            <a:headEnd type="none"/>
            <a:tailEnd type="oval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70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2" name="Freeform 10"/>
          <p:cNvSpPr/>
          <p:nvPr/>
        </p:nvSpPr>
        <p:spPr bwMode="auto">
          <a:xfrm>
            <a:off x="3899896" y="2475720"/>
            <a:ext cx="936062" cy="631164"/>
          </a:xfrm>
          <a:custGeom>
            <a:avLst/>
            <a:gdLst>
              <a:gd name="T0" fmla="*/ 446 w 657"/>
              <a:gd name="T1" fmla="*/ 443 h 443"/>
              <a:gd name="T2" fmla="*/ 0 w 657"/>
              <a:gd name="T3" fmla="*/ 443 h 443"/>
              <a:gd name="T4" fmla="*/ 212 w 657"/>
              <a:gd name="T5" fmla="*/ 220 h 443"/>
              <a:gd name="T6" fmla="*/ 0 w 657"/>
              <a:gd name="T7" fmla="*/ 0 h 443"/>
              <a:gd name="T8" fmla="*/ 446 w 657"/>
              <a:gd name="T9" fmla="*/ 0 h 443"/>
              <a:gd name="T10" fmla="*/ 657 w 657"/>
              <a:gd name="T11" fmla="*/ 220 h 443"/>
              <a:gd name="T12" fmla="*/ 446 w 657"/>
              <a:gd name="T13" fmla="*/ 443 h 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57" h="443">
                <a:moveTo>
                  <a:pt x="446" y="443"/>
                </a:moveTo>
                <a:lnTo>
                  <a:pt x="0" y="443"/>
                </a:lnTo>
                <a:lnTo>
                  <a:pt x="212" y="220"/>
                </a:lnTo>
                <a:lnTo>
                  <a:pt x="0" y="0"/>
                </a:lnTo>
                <a:lnTo>
                  <a:pt x="446" y="0"/>
                </a:lnTo>
                <a:lnTo>
                  <a:pt x="657" y="220"/>
                </a:lnTo>
                <a:lnTo>
                  <a:pt x="446" y="44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/>
          <a:lstStyle/>
          <a:p>
            <a:pPr algn="ctr"/>
            <a:endParaRPr lang="zh-CN" altLang="en-US" sz="135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3" name="Freeform 11"/>
          <p:cNvSpPr/>
          <p:nvPr/>
        </p:nvSpPr>
        <p:spPr bwMode="auto">
          <a:xfrm>
            <a:off x="4340145" y="2475720"/>
            <a:ext cx="598396" cy="941760"/>
          </a:xfrm>
          <a:custGeom>
            <a:avLst/>
            <a:gdLst>
              <a:gd name="T0" fmla="*/ 206 w 420"/>
              <a:gd name="T1" fmla="*/ 0 h 661"/>
              <a:gd name="T2" fmla="*/ 420 w 420"/>
              <a:gd name="T3" fmla="*/ 220 h 661"/>
              <a:gd name="T4" fmla="*/ 0 w 420"/>
              <a:gd name="T5" fmla="*/ 661 h 6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0" h="661">
                <a:moveTo>
                  <a:pt x="206" y="0"/>
                </a:moveTo>
                <a:lnTo>
                  <a:pt x="420" y="220"/>
                </a:lnTo>
                <a:lnTo>
                  <a:pt x="0" y="661"/>
                </a:lnTo>
              </a:path>
            </a:pathLst>
          </a:custGeom>
          <a:noFill/>
          <a:ln w="6350" cap="flat">
            <a:solidFill>
              <a:schemeClr val="bg1">
                <a:lumMod val="50000"/>
              </a:schemeClr>
            </a:solidFill>
            <a:prstDash val="solid"/>
            <a:miter lim="800000"/>
            <a:headEnd type="none"/>
            <a:tailEnd type="oval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70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4" name="Freeform 12"/>
          <p:cNvSpPr/>
          <p:nvPr/>
        </p:nvSpPr>
        <p:spPr bwMode="auto">
          <a:xfrm>
            <a:off x="6947440" y="2475720"/>
            <a:ext cx="936062" cy="631164"/>
          </a:xfrm>
          <a:custGeom>
            <a:avLst/>
            <a:gdLst>
              <a:gd name="T0" fmla="*/ 446 w 657"/>
              <a:gd name="T1" fmla="*/ 443 h 443"/>
              <a:gd name="T2" fmla="*/ 0 w 657"/>
              <a:gd name="T3" fmla="*/ 443 h 443"/>
              <a:gd name="T4" fmla="*/ 212 w 657"/>
              <a:gd name="T5" fmla="*/ 220 h 443"/>
              <a:gd name="T6" fmla="*/ 0 w 657"/>
              <a:gd name="T7" fmla="*/ 0 h 443"/>
              <a:gd name="T8" fmla="*/ 446 w 657"/>
              <a:gd name="T9" fmla="*/ 0 h 443"/>
              <a:gd name="T10" fmla="*/ 657 w 657"/>
              <a:gd name="T11" fmla="*/ 220 h 443"/>
              <a:gd name="T12" fmla="*/ 446 w 657"/>
              <a:gd name="T13" fmla="*/ 443 h 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57" h="443">
                <a:moveTo>
                  <a:pt x="446" y="443"/>
                </a:moveTo>
                <a:lnTo>
                  <a:pt x="0" y="443"/>
                </a:lnTo>
                <a:lnTo>
                  <a:pt x="212" y="220"/>
                </a:lnTo>
                <a:lnTo>
                  <a:pt x="0" y="0"/>
                </a:lnTo>
                <a:lnTo>
                  <a:pt x="446" y="0"/>
                </a:lnTo>
                <a:lnTo>
                  <a:pt x="657" y="220"/>
                </a:lnTo>
                <a:lnTo>
                  <a:pt x="446" y="44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/>
          <a:lstStyle/>
          <a:p>
            <a:pPr algn="ctr"/>
            <a:endParaRPr lang="zh-CN" altLang="en-US" sz="100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5" name="Freeform 13"/>
          <p:cNvSpPr/>
          <p:nvPr/>
        </p:nvSpPr>
        <p:spPr bwMode="auto">
          <a:xfrm>
            <a:off x="7387687" y="2475720"/>
            <a:ext cx="598396" cy="941760"/>
          </a:xfrm>
          <a:custGeom>
            <a:avLst/>
            <a:gdLst>
              <a:gd name="T0" fmla="*/ 206 w 420"/>
              <a:gd name="T1" fmla="*/ 0 h 661"/>
              <a:gd name="T2" fmla="*/ 420 w 420"/>
              <a:gd name="T3" fmla="*/ 220 h 661"/>
              <a:gd name="T4" fmla="*/ 0 w 420"/>
              <a:gd name="T5" fmla="*/ 661 h 6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0" h="661">
                <a:moveTo>
                  <a:pt x="206" y="0"/>
                </a:moveTo>
                <a:lnTo>
                  <a:pt x="420" y="220"/>
                </a:lnTo>
                <a:lnTo>
                  <a:pt x="0" y="661"/>
                </a:lnTo>
              </a:path>
            </a:pathLst>
          </a:custGeom>
          <a:noFill/>
          <a:ln w="6350" cap="flat">
            <a:solidFill>
              <a:schemeClr val="bg1">
                <a:lumMod val="50000"/>
              </a:schemeClr>
            </a:solidFill>
            <a:prstDash val="solid"/>
            <a:miter lim="800000"/>
            <a:headEnd type="none"/>
            <a:tailEnd type="oval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6" name="Freeform 14"/>
          <p:cNvSpPr/>
          <p:nvPr/>
        </p:nvSpPr>
        <p:spPr bwMode="auto">
          <a:xfrm>
            <a:off x="5418682" y="2475720"/>
            <a:ext cx="934637" cy="631164"/>
          </a:xfrm>
          <a:custGeom>
            <a:avLst/>
            <a:gdLst>
              <a:gd name="T0" fmla="*/ 445 w 656"/>
              <a:gd name="T1" fmla="*/ 0 h 443"/>
              <a:gd name="T2" fmla="*/ 0 w 656"/>
              <a:gd name="T3" fmla="*/ 0 h 443"/>
              <a:gd name="T4" fmla="*/ 211 w 656"/>
              <a:gd name="T5" fmla="*/ 220 h 443"/>
              <a:gd name="T6" fmla="*/ 0 w 656"/>
              <a:gd name="T7" fmla="*/ 443 h 443"/>
              <a:gd name="T8" fmla="*/ 445 w 656"/>
              <a:gd name="T9" fmla="*/ 443 h 443"/>
              <a:gd name="T10" fmla="*/ 656 w 656"/>
              <a:gd name="T11" fmla="*/ 220 h 443"/>
              <a:gd name="T12" fmla="*/ 445 w 656"/>
              <a:gd name="T13" fmla="*/ 0 h 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656" h="443">
                <a:moveTo>
                  <a:pt x="445" y="0"/>
                </a:moveTo>
                <a:lnTo>
                  <a:pt x="0" y="0"/>
                </a:lnTo>
                <a:lnTo>
                  <a:pt x="211" y="220"/>
                </a:lnTo>
                <a:lnTo>
                  <a:pt x="0" y="443"/>
                </a:lnTo>
                <a:lnTo>
                  <a:pt x="445" y="443"/>
                </a:lnTo>
                <a:lnTo>
                  <a:pt x="656" y="220"/>
                </a:lnTo>
                <a:lnTo>
                  <a:pt x="44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/>
          <a:lstStyle/>
          <a:p>
            <a:pPr algn="ctr"/>
            <a:endParaRPr lang="zh-CN" altLang="en-US" sz="135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7" name="Freeform 15"/>
          <p:cNvSpPr/>
          <p:nvPr/>
        </p:nvSpPr>
        <p:spPr bwMode="auto">
          <a:xfrm>
            <a:off x="5858931" y="2165124"/>
            <a:ext cx="596971" cy="941760"/>
          </a:xfrm>
          <a:custGeom>
            <a:avLst/>
            <a:gdLst>
              <a:gd name="T0" fmla="*/ 205 w 419"/>
              <a:gd name="T1" fmla="*/ 661 h 661"/>
              <a:gd name="T2" fmla="*/ 419 w 419"/>
              <a:gd name="T3" fmla="*/ 438 h 661"/>
              <a:gd name="T4" fmla="*/ 0 w 419"/>
              <a:gd name="T5" fmla="*/ 0 h 6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19" h="661">
                <a:moveTo>
                  <a:pt x="205" y="661"/>
                </a:moveTo>
                <a:lnTo>
                  <a:pt x="419" y="438"/>
                </a:lnTo>
                <a:lnTo>
                  <a:pt x="0" y="0"/>
                </a:lnTo>
              </a:path>
            </a:pathLst>
          </a:custGeom>
          <a:noFill/>
          <a:ln w="6350" cap="flat">
            <a:solidFill>
              <a:schemeClr val="bg1">
                <a:lumMod val="50000"/>
              </a:schemeClr>
            </a:solidFill>
            <a:prstDash val="solid"/>
            <a:miter lim="800000"/>
            <a:headEnd type="none"/>
            <a:tailEnd type="oval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sz="270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88578" y="3813785"/>
            <a:ext cx="1870847" cy="709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l" defTabSz="680720">
              <a:lnSpc>
                <a:spcPct val="110000"/>
              </a:lnSpc>
              <a:defRPr/>
            </a:pPr>
            <a:r>
              <a:rPr lang="zh-CN" alt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ea"/>
              </a:rPr>
              <a:t>单击此处输入你的正文，文字是您思想的提炼，为了最终演示发布的良好效果，请尽量言简意赅的阐述观点。</a:t>
            </a:r>
            <a:endParaRPr lang="zh-CN" altLang="en-US" sz="10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9" name="Rectangle 24"/>
          <p:cNvSpPr>
            <a:spLocks noChangeArrowheads="1"/>
          </p:cNvSpPr>
          <p:nvPr/>
        </p:nvSpPr>
        <p:spPr bwMode="auto">
          <a:xfrm>
            <a:off x="588577" y="3545674"/>
            <a:ext cx="142229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zh-CN" alt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单击添加标题</a:t>
            </a:r>
            <a:endParaRPr lang="zh-CN" altLang="en-US" sz="15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101297" y="1400207"/>
            <a:ext cx="1870847" cy="709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l" defTabSz="680720">
              <a:lnSpc>
                <a:spcPct val="110000"/>
              </a:lnSpc>
              <a:defRPr/>
            </a:pPr>
            <a:r>
              <a:rPr lang="zh-CN" alt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ea"/>
              </a:rPr>
              <a:t>单击此处输入你的正文，文字是您思想的提炼，为了最终演示发布的良好效果，请尽量言简意赅的阐述观点。</a:t>
            </a:r>
            <a:endParaRPr lang="zh-CN" altLang="en-US" sz="10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21" name="Rectangle 24"/>
          <p:cNvSpPr>
            <a:spLocks noChangeArrowheads="1"/>
          </p:cNvSpPr>
          <p:nvPr/>
        </p:nvSpPr>
        <p:spPr bwMode="auto">
          <a:xfrm>
            <a:off x="2101296" y="1132096"/>
            <a:ext cx="223367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zh-CN" alt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单击添加标题</a:t>
            </a:r>
            <a:endParaRPr lang="zh-CN" altLang="en-US" sz="15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3636579" y="3813785"/>
            <a:ext cx="1870847" cy="709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l" defTabSz="680720">
              <a:lnSpc>
                <a:spcPct val="110000"/>
              </a:lnSpc>
              <a:defRPr/>
            </a:pPr>
            <a:r>
              <a:rPr lang="zh-CN" alt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ea"/>
              </a:rPr>
              <a:t>单击此处输入你的正文，文字是您思想的提炼，为了最终演示发布的良好效果，请尽量言简意赅的阐述观点。</a:t>
            </a:r>
            <a:endParaRPr lang="zh-CN" altLang="en-US" sz="10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23" name="Rectangle 24"/>
          <p:cNvSpPr>
            <a:spLocks noChangeArrowheads="1"/>
          </p:cNvSpPr>
          <p:nvPr/>
        </p:nvSpPr>
        <p:spPr bwMode="auto">
          <a:xfrm>
            <a:off x="3636578" y="3545674"/>
            <a:ext cx="142229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zh-CN" alt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单击添加标题</a:t>
            </a:r>
            <a:endParaRPr lang="zh-CN" altLang="en-US" sz="15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5149298" y="1400207"/>
            <a:ext cx="1870847" cy="709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l" defTabSz="680720">
              <a:lnSpc>
                <a:spcPct val="110000"/>
              </a:lnSpc>
              <a:defRPr/>
            </a:pPr>
            <a:r>
              <a:rPr lang="zh-CN" alt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ea"/>
              </a:rPr>
              <a:t>单击此处输入你的正文，文字是您思想的提炼，为了最终演示发布的良好效果，请尽量言简意赅的阐述观点。</a:t>
            </a:r>
            <a:endParaRPr lang="zh-CN" altLang="en-US" sz="10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5149297" y="1132096"/>
            <a:ext cx="142229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zh-CN" alt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单击添加标题</a:t>
            </a:r>
            <a:endParaRPr lang="zh-CN" altLang="en-US" sz="15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6684577" y="3813785"/>
            <a:ext cx="1870847" cy="709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l" defTabSz="680720">
              <a:lnSpc>
                <a:spcPct val="110000"/>
              </a:lnSpc>
              <a:defRPr/>
            </a:pPr>
            <a:r>
              <a:rPr lang="zh-CN" altLang="en-US" sz="10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ea"/>
              </a:rPr>
              <a:t>单击此处输入你的正文，文字是您思想的提炼，为了最终演示发布的良好效果，请尽量言简意赅的阐述观点。</a:t>
            </a:r>
            <a:endParaRPr lang="zh-CN" altLang="en-US" sz="10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27" name="Rectangle 24"/>
          <p:cNvSpPr>
            <a:spLocks noChangeArrowheads="1"/>
          </p:cNvSpPr>
          <p:nvPr/>
        </p:nvSpPr>
        <p:spPr bwMode="auto">
          <a:xfrm>
            <a:off x="6684576" y="3545674"/>
            <a:ext cx="1422297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zh-CN" altLang="en-US" sz="15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单击添加标题</a:t>
            </a:r>
            <a:endParaRPr lang="zh-CN" altLang="en-US" sz="15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28" name="Freeform 33"/>
          <p:cNvSpPr>
            <a:spLocks noEditPoints="1"/>
          </p:cNvSpPr>
          <p:nvPr/>
        </p:nvSpPr>
        <p:spPr bwMode="auto">
          <a:xfrm>
            <a:off x="1299726" y="2651923"/>
            <a:ext cx="223090" cy="206358"/>
          </a:xfrm>
          <a:custGeom>
            <a:avLst/>
            <a:gdLst>
              <a:gd name="T0" fmla="*/ 100 w 129"/>
              <a:gd name="T1" fmla="*/ 66 h 119"/>
              <a:gd name="T2" fmla="*/ 105 w 129"/>
              <a:gd name="T3" fmla="*/ 61 h 119"/>
              <a:gd name="T4" fmla="*/ 110 w 129"/>
              <a:gd name="T5" fmla="*/ 66 h 119"/>
              <a:gd name="T6" fmla="*/ 110 w 129"/>
              <a:gd name="T7" fmla="*/ 115 h 119"/>
              <a:gd name="T8" fmla="*/ 105 w 129"/>
              <a:gd name="T9" fmla="*/ 119 h 119"/>
              <a:gd name="T10" fmla="*/ 105 w 129"/>
              <a:gd name="T11" fmla="*/ 119 h 119"/>
              <a:gd name="T12" fmla="*/ 24 w 129"/>
              <a:gd name="T13" fmla="*/ 119 h 119"/>
              <a:gd name="T14" fmla="*/ 19 w 129"/>
              <a:gd name="T15" fmla="*/ 115 h 119"/>
              <a:gd name="T16" fmla="*/ 19 w 129"/>
              <a:gd name="T17" fmla="*/ 114 h 119"/>
              <a:gd name="T18" fmla="*/ 19 w 129"/>
              <a:gd name="T19" fmla="*/ 66 h 119"/>
              <a:gd name="T20" fmla="*/ 24 w 129"/>
              <a:gd name="T21" fmla="*/ 61 h 119"/>
              <a:gd name="T22" fmla="*/ 29 w 129"/>
              <a:gd name="T23" fmla="*/ 66 h 119"/>
              <a:gd name="T24" fmla="*/ 29 w 129"/>
              <a:gd name="T25" fmla="*/ 110 h 119"/>
              <a:gd name="T26" fmla="*/ 45 w 129"/>
              <a:gd name="T27" fmla="*/ 110 h 119"/>
              <a:gd name="T28" fmla="*/ 45 w 129"/>
              <a:gd name="T29" fmla="*/ 61 h 119"/>
              <a:gd name="T30" fmla="*/ 48 w 129"/>
              <a:gd name="T31" fmla="*/ 58 h 119"/>
              <a:gd name="T32" fmla="*/ 48 w 129"/>
              <a:gd name="T33" fmla="*/ 58 h 119"/>
              <a:gd name="T34" fmla="*/ 81 w 129"/>
              <a:gd name="T35" fmla="*/ 58 h 119"/>
              <a:gd name="T36" fmla="*/ 85 w 129"/>
              <a:gd name="T37" fmla="*/ 61 h 119"/>
              <a:gd name="T38" fmla="*/ 85 w 129"/>
              <a:gd name="T39" fmla="*/ 61 h 119"/>
              <a:gd name="T40" fmla="*/ 85 w 129"/>
              <a:gd name="T41" fmla="*/ 110 h 119"/>
              <a:gd name="T42" fmla="*/ 100 w 129"/>
              <a:gd name="T43" fmla="*/ 110 h 119"/>
              <a:gd name="T44" fmla="*/ 100 w 129"/>
              <a:gd name="T45" fmla="*/ 66 h 119"/>
              <a:gd name="T46" fmla="*/ 51 w 129"/>
              <a:gd name="T47" fmla="*/ 110 h 119"/>
              <a:gd name="T48" fmla="*/ 51 w 129"/>
              <a:gd name="T49" fmla="*/ 110 h 119"/>
              <a:gd name="T50" fmla="*/ 79 w 129"/>
              <a:gd name="T51" fmla="*/ 110 h 119"/>
              <a:gd name="T52" fmla="*/ 79 w 129"/>
              <a:gd name="T53" fmla="*/ 64 h 119"/>
              <a:gd name="T54" fmla="*/ 51 w 129"/>
              <a:gd name="T55" fmla="*/ 64 h 119"/>
              <a:gd name="T56" fmla="*/ 51 w 129"/>
              <a:gd name="T57" fmla="*/ 110 h 119"/>
              <a:gd name="T58" fmla="*/ 9 w 129"/>
              <a:gd name="T59" fmla="*/ 68 h 119"/>
              <a:gd name="T60" fmla="*/ 9 w 129"/>
              <a:gd name="T61" fmla="*/ 68 h 119"/>
              <a:gd name="T62" fmla="*/ 65 w 129"/>
              <a:gd name="T63" fmla="*/ 12 h 119"/>
              <a:gd name="T64" fmla="*/ 120 w 129"/>
              <a:gd name="T65" fmla="*/ 68 h 119"/>
              <a:gd name="T66" fmla="*/ 127 w 129"/>
              <a:gd name="T67" fmla="*/ 68 h 119"/>
              <a:gd name="T68" fmla="*/ 127 w 129"/>
              <a:gd name="T69" fmla="*/ 61 h 119"/>
              <a:gd name="T70" fmla="*/ 68 w 129"/>
              <a:gd name="T71" fmla="*/ 2 h 119"/>
              <a:gd name="T72" fmla="*/ 68 w 129"/>
              <a:gd name="T73" fmla="*/ 2 h 119"/>
              <a:gd name="T74" fmla="*/ 61 w 129"/>
              <a:gd name="T75" fmla="*/ 2 h 119"/>
              <a:gd name="T76" fmla="*/ 2 w 129"/>
              <a:gd name="T77" fmla="*/ 61 h 119"/>
              <a:gd name="T78" fmla="*/ 2 w 129"/>
              <a:gd name="T79" fmla="*/ 68 h 119"/>
              <a:gd name="T80" fmla="*/ 9 w 129"/>
              <a:gd name="T81" fmla="*/ 68 h 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29" h="119">
                <a:moveTo>
                  <a:pt x="100" y="66"/>
                </a:moveTo>
                <a:cubicBezTo>
                  <a:pt x="100" y="64"/>
                  <a:pt x="103" y="61"/>
                  <a:pt x="105" y="61"/>
                </a:cubicBezTo>
                <a:cubicBezTo>
                  <a:pt x="108" y="61"/>
                  <a:pt x="110" y="64"/>
                  <a:pt x="110" y="66"/>
                </a:cubicBezTo>
                <a:cubicBezTo>
                  <a:pt x="110" y="115"/>
                  <a:pt x="110" y="115"/>
                  <a:pt x="110" y="115"/>
                </a:cubicBezTo>
                <a:cubicBezTo>
                  <a:pt x="110" y="117"/>
                  <a:pt x="108" y="119"/>
                  <a:pt x="105" y="119"/>
                </a:cubicBezTo>
                <a:cubicBezTo>
                  <a:pt x="105" y="119"/>
                  <a:pt x="105" y="119"/>
                  <a:pt x="105" y="119"/>
                </a:cubicBezTo>
                <a:cubicBezTo>
                  <a:pt x="24" y="119"/>
                  <a:pt x="24" y="119"/>
                  <a:pt x="24" y="119"/>
                </a:cubicBezTo>
                <a:cubicBezTo>
                  <a:pt x="21" y="119"/>
                  <a:pt x="19" y="117"/>
                  <a:pt x="19" y="115"/>
                </a:cubicBezTo>
                <a:cubicBezTo>
                  <a:pt x="19" y="114"/>
                  <a:pt x="19" y="114"/>
                  <a:pt x="19" y="114"/>
                </a:cubicBezTo>
                <a:cubicBezTo>
                  <a:pt x="19" y="66"/>
                  <a:pt x="19" y="66"/>
                  <a:pt x="19" y="66"/>
                </a:cubicBezTo>
                <a:cubicBezTo>
                  <a:pt x="19" y="64"/>
                  <a:pt x="21" y="61"/>
                  <a:pt x="24" y="61"/>
                </a:cubicBezTo>
                <a:cubicBezTo>
                  <a:pt x="27" y="61"/>
                  <a:pt x="29" y="64"/>
                  <a:pt x="29" y="66"/>
                </a:cubicBezTo>
                <a:cubicBezTo>
                  <a:pt x="29" y="110"/>
                  <a:pt x="29" y="110"/>
                  <a:pt x="29" y="110"/>
                </a:cubicBezTo>
                <a:cubicBezTo>
                  <a:pt x="45" y="110"/>
                  <a:pt x="45" y="110"/>
                  <a:pt x="45" y="110"/>
                </a:cubicBezTo>
                <a:cubicBezTo>
                  <a:pt x="45" y="61"/>
                  <a:pt x="45" y="61"/>
                  <a:pt x="45" y="61"/>
                </a:cubicBezTo>
                <a:cubicBezTo>
                  <a:pt x="45" y="59"/>
                  <a:pt x="46" y="58"/>
                  <a:pt x="48" y="58"/>
                </a:cubicBezTo>
                <a:cubicBezTo>
                  <a:pt x="48" y="58"/>
                  <a:pt x="48" y="58"/>
                  <a:pt x="48" y="58"/>
                </a:cubicBezTo>
                <a:cubicBezTo>
                  <a:pt x="81" y="58"/>
                  <a:pt x="81" y="58"/>
                  <a:pt x="81" y="58"/>
                </a:cubicBezTo>
                <a:cubicBezTo>
                  <a:pt x="83" y="58"/>
                  <a:pt x="85" y="59"/>
                  <a:pt x="85" y="61"/>
                </a:cubicBezTo>
                <a:cubicBezTo>
                  <a:pt x="85" y="61"/>
                  <a:pt x="85" y="61"/>
                  <a:pt x="85" y="61"/>
                </a:cubicBezTo>
                <a:cubicBezTo>
                  <a:pt x="85" y="110"/>
                  <a:pt x="85" y="110"/>
                  <a:pt x="85" y="110"/>
                </a:cubicBezTo>
                <a:cubicBezTo>
                  <a:pt x="100" y="110"/>
                  <a:pt x="100" y="110"/>
                  <a:pt x="100" y="110"/>
                </a:cubicBezTo>
                <a:cubicBezTo>
                  <a:pt x="100" y="66"/>
                  <a:pt x="100" y="66"/>
                  <a:pt x="100" y="66"/>
                </a:cubicBezTo>
                <a:close/>
                <a:moveTo>
                  <a:pt x="51" y="110"/>
                </a:moveTo>
                <a:cubicBezTo>
                  <a:pt x="51" y="110"/>
                  <a:pt x="51" y="110"/>
                  <a:pt x="51" y="110"/>
                </a:cubicBezTo>
                <a:cubicBezTo>
                  <a:pt x="79" y="110"/>
                  <a:pt x="79" y="110"/>
                  <a:pt x="79" y="110"/>
                </a:cubicBezTo>
                <a:cubicBezTo>
                  <a:pt x="79" y="64"/>
                  <a:pt x="79" y="64"/>
                  <a:pt x="79" y="64"/>
                </a:cubicBezTo>
                <a:cubicBezTo>
                  <a:pt x="51" y="64"/>
                  <a:pt x="51" y="64"/>
                  <a:pt x="51" y="64"/>
                </a:cubicBezTo>
                <a:cubicBezTo>
                  <a:pt x="51" y="110"/>
                  <a:pt x="51" y="110"/>
                  <a:pt x="51" y="110"/>
                </a:cubicBezTo>
                <a:close/>
                <a:moveTo>
                  <a:pt x="9" y="68"/>
                </a:moveTo>
                <a:cubicBezTo>
                  <a:pt x="9" y="68"/>
                  <a:pt x="9" y="68"/>
                  <a:pt x="9" y="68"/>
                </a:cubicBezTo>
                <a:cubicBezTo>
                  <a:pt x="65" y="12"/>
                  <a:pt x="65" y="12"/>
                  <a:pt x="65" y="12"/>
                </a:cubicBezTo>
                <a:cubicBezTo>
                  <a:pt x="120" y="68"/>
                  <a:pt x="120" y="68"/>
                  <a:pt x="120" y="68"/>
                </a:cubicBezTo>
                <a:cubicBezTo>
                  <a:pt x="122" y="70"/>
                  <a:pt x="125" y="70"/>
                  <a:pt x="127" y="68"/>
                </a:cubicBezTo>
                <a:cubicBezTo>
                  <a:pt x="129" y="66"/>
                  <a:pt x="129" y="63"/>
                  <a:pt x="127" y="61"/>
                </a:cubicBezTo>
                <a:cubicBezTo>
                  <a:pt x="68" y="2"/>
                  <a:pt x="68" y="2"/>
                  <a:pt x="68" y="2"/>
                </a:cubicBezTo>
                <a:cubicBezTo>
                  <a:pt x="68" y="2"/>
                  <a:pt x="68" y="2"/>
                  <a:pt x="68" y="2"/>
                </a:cubicBezTo>
                <a:cubicBezTo>
                  <a:pt x="66" y="0"/>
                  <a:pt x="63" y="0"/>
                  <a:pt x="61" y="2"/>
                </a:cubicBezTo>
                <a:cubicBezTo>
                  <a:pt x="2" y="61"/>
                  <a:pt x="2" y="61"/>
                  <a:pt x="2" y="61"/>
                </a:cubicBezTo>
                <a:cubicBezTo>
                  <a:pt x="0" y="63"/>
                  <a:pt x="0" y="66"/>
                  <a:pt x="2" y="68"/>
                </a:cubicBezTo>
                <a:cubicBezTo>
                  <a:pt x="4" y="70"/>
                  <a:pt x="7" y="70"/>
                  <a:pt x="9" y="6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 sz="270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29" name="Freeform 35"/>
          <p:cNvSpPr>
            <a:spLocks noEditPoints="1"/>
          </p:cNvSpPr>
          <p:nvPr/>
        </p:nvSpPr>
        <p:spPr bwMode="auto">
          <a:xfrm>
            <a:off x="5885999" y="2650336"/>
            <a:ext cx="193810" cy="246792"/>
          </a:xfrm>
          <a:custGeom>
            <a:avLst/>
            <a:gdLst>
              <a:gd name="T0" fmla="*/ 99 w 111"/>
              <a:gd name="T1" fmla="*/ 127 h 142"/>
              <a:gd name="T2" fmla="*/ 90 w 111"/>
              <a:gd name="T3" fmla="*/ 134 h 142"/>
              <a:gd name="T4" fmla="*/ 62 w 111"/>
              <a:gd name="T5" fmla="*/ 141 h 142"/>
              <a:gd name="T6" fmla="*/ 35 w 111"/>
              <a:gd name="T7" fmla="*/ 129 h 142"/>
              <a:gd name="T8" fmla="*/ 35 w 111"/>
              <a:gd name="T9" fmla="*/ 129 h 142"/>
              <a:gd name="T10" fmla="*/ 35 w 111"/>
              <a:gd name="T11" fmla="*/ 129 h 142"/>
              <a:gd name="T12" fmla="*/ 28 w 111"/>
              <a:gd name="T13" fmla="*/ 120 h 142"/>
              <a:gd name="T14" fmla="*/ 13 w 111"/>
              <a:gd name="T15" fmla="*/ 95 h 142"/>
              <a:gd name="T16" fmla="*/ 13 w 111"/>
              <a:gd name="T17" fmla="*/ 95 h 142"/>
              <a:gd name="T18" fmla="*/ 5 w 111"/>
              <a:gd name="T19" fmla="*/ 80 h 142"/>
              <a:gd name="T20" fmla="*/ 15 w 111"/>
              <a:gd name="T21" fmla="*/ 60 h 142"/>
              <a:gd name="T22" fmla="*/ 28 w 111"/>
              <a:gd name="T23" fmla="*/ 66 h 142"/>
              <a:gd name="T24" fmla="*/ 29 w 111"/>
              <a:gd name="T25" fmla="*/ 67 h 142"/>
              <a:gd name="T26" fmla="*/ 30 w 111"/>
              <a:gd name="T27" fmla="*/ 69 h 142"/>
              <a:gd name="T28" fmla="*/ 30 w 111"/>
              <a:gd name="T29" fmla="*/ 22 h 142"/>
              <a:gd name="T30" fmla="*/ 49 w 111"/>
              <a:gd name="T31" fmla="*/ 11 h 142"/>
              <a:gd name="T32" fmla="*/ 73 w 111"/>
              <a:gd name="T33" fmla="*/ 11 h 142"/>
              <a:gd name="T34" fmla="*/ 92 w 111"/>
              <a:gd name="T35" fmla="*/ 22 h 142"/>
              <a:gd name="T36" fmla="*/ 92 w 111"/>
              <a:gd name="T37" fmla="*/ 22 h 142"/>
              <a:gd name="T38" fmla="*/ 93 w 111"/>
              <a:gd name="T39" fmla="*/ 22 h 142"/>
              <a:gd name="T40" fmla="*/ 111 w 111"/>
              <a:gd name="T41" fmla="*/ 34 h 142"/>
              <a:gd name="T42" fmla="*/ 111 w 111"/>
              <a:gd name="T43" fmla="*/ 97 h 142"/>
              <a:gd name="T44" fmla="*/ 108 w 111"/>
              <a:gd name="T45" fmla="*/ 113 h 142"/>
              <a:gd name="T46" fmla="*/ 99 w 111"/>
              <a:gd name="T47" fmla="*/ 127 h 142"/>
              <a:gd name="T48" fmla="*/ 85 w 111"/>
              <a:gd name="T49" fmla="*/ 126 h 142"/>
              <a:gd name="T50" fmla="*/ 85 w 111"/>
              <a:gd name="T51" fmla="*/ 126 h 142"/>
              <a:gd name="T52" fmla="*/ 92 w 111"/>
              <a:gd name="T53" fmla="*/ 120 h 142"/>
              <a:gd name="T54" fmla="*/ 98 w 111"/>
              <a:gd name="T55" fmla="*/ 109 h 142"/>
              <a:gd name="T56" fmla="*/ 101 w 111"/>
              <a:gd name="T57" fmla="*/ 97 h 142"/>
              <a:gd name="T58" fmla="*/ 101 w 111"/>
              <a:gd name="T59" fmla="*/ 34 h 142"/>
              <a:gd name="T60" fmla="*/ 95 w 111"/>
              <a:gd name="T61" fmla="*/ 34 h 142"/>
              <a:gd name="T62" fmla="*/ 95 w 111"/>
              <a:gd name="T63" fmla="*/ 64 h 142"/>
              <a:gd name="T64" fmla="*/ 82 w 111"/>
              <a:gd name="T65" fmla="*/ 64 h 142"/>
              <a:gd name="T66" fmla="*/ 82 w 111"/>
              <a:gd name="T67" fmla="*/ 22 h 142"/>
              <a:gd name="T68" fmla="*/ 77 w 111"/>
              <a:gd name="T69" fmla="*/ 22 h 142"/>
              <a:gd name="T70" fmla="*/ 77 w 111"/>
              <a:gd name="T71" fmla="*/ 64 h 142"/>
              <a:gd name="T72" fmla="*/ 64 w 111"/>
              <a:gd name="T73" fmla="*/ 64 h 142"/>
              <a:gd name="T74" fmla="*/ 64 w 111"/>
              <a:gd name="T75" fmla="*/ 15 h 142"/>
              <a:gd name="T76" fmla="*/ 58 w 111"/>
              <a:gd name="T77" fmla="*/ 15 h 142"/>
              <a:gd name="T78" fmla="*/ 58 w 111"/>
              <a:gd name="T79" fmla="*/ 64 h 142"/>
              <a:gd name="T80" fmla="*/ 45 w 111"/>
              <a:gd name="T81" fmla="*/ 64 h 142"/>
              <a:gd name="T82" fmla="*/ 45 w 111"/>
              <a:gd name="T83" fmla="*/ 22 h 142"/>
              <a:gd name="T84" fmla="*/ 40 w 111"/>
              <a:gd name="T85" fmla="*/ 22 h 142"/>
              <a:gd name="T86" fmla="*/ 40 w 111"/>
              <a:gd name="T87" fmla="*/ 80 h 142"/>
              <a:gd name="T88" fmla="*/ 27 w 111"/>
              <a:gd name="T89" fmla="*/ 84 h 142"/>
              <a:gd name="T90" fmla="*/ 20 w 111"/>
              <a:gd name="T91" fmla="*/ 72 h 142"/>
              <a:gd name="T92" fmla="*/ 13 w 111"/>
              <a:gd name="T93" fmla="*/ 75 h 142"/>
              <a:gd name="T94" fmla="*/ 22 w 111"/>
              <a:gd name="T95" fmla="*/ 90 h 142"/>
              <a:gd name="T96" fmla="*/ 22 w 111"/>
              <a:gd name="T97" fmla="*/ 90 h 142"/>
              <a:gd name="T98" fmla="*/ 36 w 111"/>
              <a:gd name="T99" fmla="*/ 115 h 142"/>
              <a:gd name="T100" fmla="*/ 42 w 111"/>
              <a:gd name="T101" fmla="*/ 122 h 142"/>
              <a:gd name="T102" fmla="*/ 42 w 111"/>
              <a:gd name="T103" fmla="*/ 122 h 142"/>
              <a:gd name="T104" fmla="*/ 63 w 111"/>
              <a:gd name="T105" fmla="*/ 131 h 142"/>
              <a:gd name="T106" fmla="*/ 85 w 111"/>
              <a:gd name="T107" fmla="*/ 126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111" h="142">
                <a:moveTo>
                  <a:pt x="99" y="127"/>
                </a:moveTo>
                <a:cubicBezTo>
                  <a:pt x="97" y="130"/>
                  <a:pt x="94" y="132"/>
                  <a:pt x="90" y="134"/>
                </a:cubicBezTo>
                <a:cubicBezTo>
                  <a:pt x="82" y="139"/>
                  <a:pt x="72" y="142"/>
                  <a:pt x="62" y="141"/>
                </a:cubicBezTo>
                <a:cubicBezTo>
                  <a:pt x="52" y="140"/>
                  <a:pt x="43" y="136"/>
                  <a:pt x="35" y="129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3" y="127"/>
                  <a:pt x="30" y="124"/>
                  <a:pt x="28" y="120"/>
                </a:cubicBezTo>
                <a:cubicBezTo>
                  <a:pt x="13" y="95"/>
                  <a:pt x="13" y="95"/>
                  <a:pt x="13" y="95"/>
                </a:cubicBezTo>
                <a:cubicBezTo>
                  <a:pt x="13" y="95"/>
                  <a:pt x="13" y="95"/>
                  <a:pt x="13" y="95"/>
                </a:cubicBezTo>
                <a:cubicBezTo>
                  <a:pt x="5" y="80"/>
                  <a:pt x="5" y="80"/>
                  <a:pt x="5" y="80"/>
                </a:cubicBezTo>
                <a:cubicBezTo>
                  <a:pt x="0" y="72"/>
                  <a:pt x="5" y="61"/>
                  <a:pt x="15" y="60"/>
                </a:cubicBezTo>
                <a:cubicBezTo>
                  <a:pt x="19" y="60"/>
                  <a:pt x="25" y="61"/>
                  <a:pt x="28" y="66"/>
                </a:cubicBezTo>
                <a:cubicBezTo>
                  <a:pt x="29" y="67"/>
                  <a:pt x="29" y="67"/>
                  <a:pt x="29" y="67"/>
                </a:cubicBezTo>
                <a:cubicBezTo>
                  <a:pt x="30" y="69"/>
                  <a:pt x="30" y="69"/>
                  <a:pt x="30" y="69"/>
                </a:cubicBezTo>
                <a:cubicBezTo>
                  <a:pt x="30" y="22"/>
                  <a:pt x="30" y="22"/>
                  <a:pt x="30" y="22"/>
                </a:cubicBezTo>
                <a:cubicBezTo>
                  <a:pt x="30" y="12"/>
                  <a:pt x="41" y="6"/>
                  <a:pt x="49" y="11"/>
                </a:cubicBezTo>
                <a:cubicBezTo>
                  <a:pt x="52" y="0"/>
                  <a:pt x="70" y="0"/>
                  <a:pt x="73" y="11"/>
                </a:cubicBezTo>
                <a:cubicBezTo>
                  <a:pt x="81" y="6"/>
                  <a:pt x="92" y="12"/>
                  <a:pt x="92" y="22"/>
                </a:cubicBezTo>
                <a:cubicBezTo>
                  <a:pt x="92" y="22"/>
                  <a:pt x="92" y="22"/>
                  <a:pt x="92" y="22"/>
                </a:cubicBezTo>
                <a:cubicBezTo>
                  <a:pt x="93" y="22"/>
                  <a:pt x="93" y="22"/>
                  <a:pt x="93" y="22"/>
                </a:cubicBezTo>
                <a:cubicBezTo>
                  <a:pt x="101" y="19"/>
                  <a:pt x="111" y="24"/>
                  <a:pt x="111" y="34"/>
                </a:cubicBezTo>
                <a:cubicBezTo>
                  <a:pt x="111" y="97"/>
                  <a:pt x="111" y="97"/>
                  <a:pt x="111" y="97"/>
                </a:cubicBezTo>
                <a:cubicBezTo>
                  <a:pt x="111" y="102"/>
                  <a:pt x="110" y="108"/>
                  <a:pt x="108" y="113"/>
                </a:cubicBezTo>
                <a:cubicBezTo>
                  <a:pt x="106" y="118"/>
                  <a:pt x="103" y="122"/>
                  <a:pt x="99" y="127"/>
                </a:cubicBezTo>
                <a:close/>
                <a:moveTo>
                  <a:pt x="85" y="126"/>
                </a:moveTo>
                <a:cubicBezTo>
                  <a:pt x="85" y="126"/>
                  <a:pt x="85" y="126"/>
                  <a:pt x="85" y="126"/>
                </a:cubicBezTo>
                <a:cubicBezTo>
                  <a:pt x="88" y="124"/>
                  <a:pt x="90" y="122"/>
                  <a:pt x="92" y="120"/>
                </a:cubicBezTo>
                <a:cubicBezTo>
                  <a:pt x="95" y="117"/>
                  <a:pt x="97" y="113"/>
                  <a:pt x="98" y="109"/>
                </a:cubicBezTo>
                <a:cubicBezTo>
                  <a:pt x="100" y="105"/>
                  <a:pt x="101" y="101"/>
                  <a:pt x="101" y="97"/>
                </a:cubicBezTo>
                <a:cubicBezTo>
                  <a:pt x="101" y="34"/>
                  <a:pt x="101" y="34"/>
                  <a:pt x="101" y="34"/>
                </a:cubicBezTo>
                <a:cubicBezTo>
                  <a:pt x="101" y="30"/>
                  <a:pt x="95" y="30"/>
                  <a:pt x="95" y="34"/>
                </a:cubicBezTo>
                <a:cubicBezTo>
                  <a:pt x="95" y="64"/>
                  <a:pt x="95" y="64"/>
                  <a:pt x="95" y="64"/>
                </a:cubicBezTo>
                <a:cubicBezTo>
                  <a:pt x="95" y="72"/>
                  <a:pt x="82" y="72"/>
                  <a:pt x="82" y="64"/>
                </a:cubicBezTo>
                <a:cubicBezTo>
                  <a:pt x="82" y="22"/>
                  <a:pt x="82" y="22"/>
                  <a:pt x="82" y="22"/>
                </a:cubicBezTo>
                <a:cubicBezTo>
                  <a:pt x="82" y="18"/>
                  <a:pt x="77" y="18"/>
                  <a:pt x="77" y="22"/>
                </a:cubicBezTo>
                <a:cubicBezTo>
                  <a:pt x="77" y="64"/>
                  <a:pt x="77" y="64"/>
                  <a:pt x="77" y="64"/>
                </a:cubicBezTo>
                <a:cubicBezTo>
                  <a:pt x="77" y="72"/>
                  <a:pt x="64" y="72"/>
                  <a:pt x="64" y="64"/>
                </a:cubicBezTo>
                <a:cubicBezTo>
                  <a:pt x="64" y="15"/>
                  <a:pt x="64" y="15"/>
                  <a:pt x="64" y="15"/>
                </a:cubicBezTo>
                <a:cubicBezTo>
                  <a:pt x="64" y="12"/>
                  <a:pt x="58" y="12"/>
                  <a:pt x="58" y="15"/>
                </a:cubicBezTo>
                <a:cubicBezTo>
                  <a:pt x="58" y="64"/>
                  <a:pt x="58" y="64"/>
                  <a:pt x="58" y="64"/>
                </a:cubicBezTo>
                <a:cubicBezTo>
                  <a:pt x="58" y="72"/>
                  <a:pt x="45" y="72"/>
                  <a:pt x="45" y="64"/>
                </a:cubicBezTo>
                <a:cubicBezTo>
                  <a:pt x="45" y="22"/>
                  <a:pt x="45" y="22"/>
                  <a:pt x="45" y="22"/>
                </a:cubicBezTo>
                <a:cubicBezTo>
                  <a:pt x="45" y="18"/>
                  <a:pt x="40" y="18"/>
                  <a:pt x="40" y="22"/>
                </a:cubicBezTo>
                <a:cubicBezTo>
                  <a:pt x="40" y="80"/>
                  <a:pt x="40" y="80"/>
                  <a:pt x="40" y="80"/>
                </a:cubicBezTo>
                <a:cubicBezTo>
                  <a:pt x="40" y="87"/>
                  <a:pt x="30" y="90"/>
                  <a:pt x="27" y="84"/>
                </a:cubicBezTo>
                <a:cubicBezTo>
                  <a:pt x="20" y="72"/>
                  <a:pt x="20" y="72"/>
                  <a:pt x="20" y="72"/>
                </a:cubicBezTo>
                <a:cubicBezTo>
                  <a:pt x="17" y="68"/>
                  <a:pt x="11" y="71"/>
                  <a:pt x="13" y="75"/>
                </a:cubicBezTo>
                <a:cubicBezTo>
                  <a:pt x="22" y="90"/>
                  <a:pt x="22" y="90"/>
                  <a:pt x="22" y="90"/>
                </a:cubicBezTo>
                <a:cubicBezTo>
                  <a:pt x="22" y="90"/>
                  <a:pt x="22" y="90"/>
                  <a:pt x="22" y="90"/>
                </a:cubicBezTo>
                <a:cubicBezTo>
                  <a:pt x="36" y="115"/>
                  <a:pt x="36" y="115"/>
                  <a:pt x="36" y="115"/>
                </a:cubicBezTo>
                <a:cubicBezTo>
                  <a:pt x="38" y="118"/>
                  <a:pt x="40" y="120"/>
                  <a:pt x="42" y="122"/>
                </a:cubicBezTo>
                <a:cubicBezTo>
                  <a:pt x="42" y="122"/>
                  <a:pt x="42" y="122"/>
                  <a:pt x="42" y="122"/>
                </a:cubicBezTo>
                <a:cubicBezTo>
                  <a:pt x="48" y="127"/>
                  <a:pt x="55" y="130"/>
                  <a:pt x="63" y="131"/>
                </a:cubicBezTo>
                <a:cubicBezTo>
                  <a:pt x="71" y="132"/>
                  <a:pt x="78" y="130"/>
                  <a:pt x="85" y="126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 sz="270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30" name="Freeform 36"/>
          <p:cNvSpPr>
            <a:spLocks noEditPoints="1"/>
          </p:cNvSpPr>
          <p:nvPr/>
        </p:nvSpPr>
        <p:spPr bwMode="auto">
          <a:xfrm>
            <a:off x="7416432" y="2666310"/>
            <a:ext cx="164528" cy="221694"/>
          </a:xfrm>
          <a:custGeom>
            <a:avLst/>
            <a:gdLst>
              <a:gd name="T0" fmla="*/ 70 w 95"/>
              <a:gd name="T1" fmla="*/ 9 h 128"/>
              <a:gd name="T2" fmla="*/ 79 w 95"/>
              <a:gd name="T3" fmla="*/ 59 h 128"/>
              <a:gd name="T4" fmla="*/ 70 w 95"/>
              <a:gd name="T5" fmla="*/ 81 h 128"/>
              <a:gd name="T6" fmla="*/ 26 w 95"/>
              <a:gd name="T7" fmla="*/ 81 h 128"/>
              <a:gd name="T8" fmla="*/ 17 w 95"/>
              <a:gd name="T9" fmla="*/ 59 h 128"/>
              <a:gd name="T10" fmla="*/ 26 w 95"/>
              <a:gd name="T11" fmla="*/ 9 h 128"/>
              <a:gd name="T12" fmla="*/ 27 w 95"/>
              <a:gd name="T13" fmla="*/ 42 h 128"/>
              <a:gd name="T14" fmla="*/ 69 w 95"/>
              <a:gd name="T15" fmla="*/ 42 h 128"/>
              <a:gd name="T16" fmla="*/ 63 w 95"/>
              <a:gd name="T17" fmla="*/ 16 h 128"/>
              <a:gd name="T18" fmla="*/ 33 w 95"/>
              <a:gd name="T19" fmla="*/ 16 h 128"/>
              <a:gd name="T20" fmla="*/ 27 w 95"/>
              <a:gd name="T21" fmla="*/ 42 h 128"/>
              <a:gd name="T22" fmla="*/ 69 w 95"/>
              <a:gd name="T23" fmla="*/ 48 h 128"/>
              <a:gd name="T24" fmla="*/ 27 w 95"/>
              <a:gd name="T25" fmla="*/ 59 h 128"/>
              <a:gd name="T26" fmla="*/ 33 w 95"/>
              <a:gd name="T27" fmla="*/ 74 h 128"/>
              <a:gd name="T28" fmla="*/ 63 w 95"/>
              <a:gd name="T29" fmla="*/ 74 h 128"/>
              <a:gd name="T30" fmla="*/ 69 w 95"/>
              <a:gd name="T31" fmla="*/ 48 h 128"/>
              <a:gd name="T32" fmla="*/ 18 w 95"/>
              <a:gd name="T33" fmla="*/ 128 h 128"/>
              <a:gd name="T34" fmla="*/ 48 w 95"/>
              <a:gd name="T35" fmla="*/ 128 h 128"/>
              <a:gd name="T36" fmla="*/ 77 w 95"/>
              <a:gd name="T37" fmla="*/ 128 h 128"/>
              <a:gd name="T38" fmla="*/ 77 w 95"/>
              <a:gd name="T39" fmla="*/ 118 h 128"/>
              <a:gd name="T40" fmla="*/ 53 w 95"/>
              <a:gd name="T41" fmla="*/ 106 h 128"/>
              <a:gd name="T42" fmla="*/ 91 w 95"/>
              <a:gd name="T43" fmla="*/ 77 h 128"/>
              <a:gd name="T44" fmla="*/ 95 w 95"/>
              <a:gd name="T45" fmla="*/ 45 h 128"/>
              <a:gd name="T46" fmla="*/ 85 w 95"/>
              <a:gd name="T47" fmla="*/ 45 h 128"/>
              <a:gd name="T48" fmla="*/ 82 w 95"/>
              <a:gd name="T49" fmla="*/ 73 h 128"/>
              <a:gd name="T50" fmla="*/ 48 w 95"/>
              <a:gd name="T51" fmla="*/ 97 h 128"/>
              <a:gd name="T52" fmla="*/ 21 w 95"/>
              <a:gd name="T53" fmla="*/ 86 h 128"/>
              <a:gd name="T54" fmla="*/ 10 w 95"/>
              <a:gd name="T55" fmla="*/ 59 h 128"/>
              <a:gd name="T56" fmla="*/ 5 w 95"/>
              <a:gd name="T57" fmla="*/ 40 h 128"/>
              <a:gd name="T58" fmla="*/ 0 w 95"/>
              <a:gd name="T59" fmla="*/ 59 h 128"/>
              <a:gd name="T60" fmla="*/ 14 w 95"/>
              <a:gd name="T61" fmla="*/ 92 h 128"/>
              <a:gd name="T62" fmla="*/ 43 w 95"/>
              <a:gd name="T63" fmla="*/ 106 h 128"/>
              <a:gd name="T64" fmla="*/ 18 w 95"/>
              <a:gd name="T65" fmla="*/ 118 h 128"/>
              <a:gd name="T66" fmla="*/ 18 w 95"/>
              <a:gd name="T67" fmla="*/ 128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95" h="128">
                <a:moveTo>
                  <a:pt x="48" y="0"/>
                </a:moveTo>
                <a:cubicBezTo>
                  <a:pt x="56" y="0"/>
                  <a:pt x="64" y="3"/>
                  <a:pt x="70" y="9"/>
                </a:cubicBezTo>
                <a:cubicBezTo>
                  <a:pt x="75" y="14"/>
                  <a:pt x="79" y="22"/>
                  <a:pt x="79" y="31"/>
                </a:cubicBezTo>
                <a:cubicBezTo>
                  <a:pt x="79" y="59"/>
                  <a:pt x="79" y="59"/>
                  <a:pt x="79" y="59"/>
                </a:cubicBezTo>
                <a:cubicBezTo>
                  <a:pt x="79" y="67"/>
                  <a:pt x="75" y="75"/>
                  <a:pt x="70" y="81"/>
                </a:cubicBezTo>
                <a:cubicBezTo>
                  <a:pt x="70" y="81"/>
                  <a:pt x="70" y="81"/>
                  <a:pt x="70" y="81"/>
                </a:cubicBezTo>
                <a:cubicBezTo>
                  <a:pt x="64" y="86"/>
                  <a:pt x="56" y="90"/>
                  <a:pt x="48" y="90"/>
                </a:cubicBezTo>
                <a:cubicBezTo>
                  <a:pt x="39" y="90"/>
                  <a:pt x="31" y="86"/>
                  <a:pt x="26" y="81"/>
                </a:cubicBezTo>
                <a:cubicBezTo>
                  <a:pt x="26" y="81"/>
                  <a:pt x="26" y="81"/>
                  <a:pt x="26" y="81"/>
                </a:cubicBezTo>
                <a:cubicBezTo>
                  <a:pt x="20" y="75"/>
                  <a:pt x="17" y="67"/>
                  <a:pt x="17" y="59"/>
                </a:cubicBezTo>
                <a:cubicBezTo>
                  <a:pt x="17" y="31"/>
                  <a:pt x="17" y="31"/>
                  <a:pt x="17" y="31"/>
                </a:cubicBezTo>
                <a:cubicBezTo>
                  <a:pt x="17" y="22"/>
                  <a:pt x="20" y="14"/>
                  <a:pt x="26" y="9"/>
                </a:cubicBezTo>
                <a:cubicBezTo>
                  <a:pt x="31" y="3"/>
                  <a:pt x="39" y="0"/>
                  <a:pt x="48" y="0"/>
                </a:cubicBezTo>
                <a:close/>
                <a:moveTo>
                  <a:pt x="27" y="42"/>
                </a:moveTo>
                <a:cubicBezTo>
                  <a:pt x="27" y="42"/>
                  <a:pt x="27" y="42"/>
                  <a:pt x="27" y="42"/>
                </a:cubicBezTo>
                <a:cubicBezTo>
                  <a:pt x="69" y="42"/>
                  <a:pt x="69" y="42"/>
                  <a:pt x="69" y="42"/>
                </a:cubicBezTo>
                <a:cubicBezTo>
                  <a:pt x="69" y="31"/>
                  <a:pt x="69" y="31"/>
                  <a:pt x="69" y="31"/>
                </a:cubicBezTo>
                <a:cubicBezTo>
                  <a:pt x="69" y="25"/>
                  <a:pt x="66" y="20"/>
                  <a:pt x="63" y="16"/>
                </a:cubicBezTo>
                <a:cubicBezTo>
                  <a:pt x="59" y="12"/>
                  <a:pt x="53" y="10"/>
                  <a:pt x="48" y="10"/>
                </a:cubicBezTo>
                <a:cubicBezTo>
                  <a:pt x="42" y="10"/>
                  <a:pt x="37" y="12"/>
                  <a:pt x="33" y="16"/>
                </a:cubicBezTo>
                <a:cubicBezTo>
                  <a:pt x="29" y="20"/>
                  <a:pt x="27" y="25"/>
                  <a:pt x="27" y="31"/>
                </a:cubicBezTo>
                <a:cubicBezTo>
                  <a:pt x="27" y="42"/>
                  <a:pt x="27" y="42"/>
                  <a:pt x="27" y="42"/>
                </a:cubicBezTo>
                <a:close/>
                <a:moveTo>
                  <a:pt x="69" y="48"/>
                </a:moveTo>
                <a:cubicBezTo>
                  <a:pt x="69" y="48"/>
                  <a:pt x="69" y="48"/>
                  <a:pt x="69" y="48"/>
                </a:cubicBezTo>
                <a:cubicBezTo>
                  <a:pt x="27" y="48"/>
                  <a:pt x="27" y="48"/>
                  <a:pt x="27" y="48"/>
                </a:cubicBezTo>
                <a:cubicBezTo>
                  <a:pt x="27" y="59"/>
                  <a:pt x="27" y="59"/>
                  <a:pt x="27" y="59"/>
                </a:cubicBezTo>
                <a:cubicBezTo>
                  <a:pt x="27" y="65"/>
                  <a:pt x="29" y="70"/>
                  <a:pt x="33" y="74"/>
                </a:cubicBezTo>
                <a:cubicBezTo>
                  <a:pt x="33" y="74"/>
                  <a:pt x="33" y="74"/>
                  <a:pt x="33" y="74"/>
                </a:cubicBezTo>
                <a:cubicBezTo>
                  <a:pt x="37" y="78"/>
                  <a:pt x="42" y="80"/>
                  <a:pt x="48" y="80"/>
                </a:cubicBezTo>
                <a:cubicBezTo>
                  <a:pt x="53" y="80"/>
                  <a:pt x="59" y="78"/>
                  <a:pt x="63" y="74"/>
                </a:cubicBezTo>
                <a:cubicBezTo>
                  <a:pt x="66" y="70"/>
                  <a:pt x="69" y="65"/>
                  <a:pt x="69" y="59"/>
                </a:cubicBezTo>
                <a:cubicBezTo>
                  <a:pt x="69" y="48"/>
                  <a:pt x="69" y="48"/>
                  <a:pt x="69" y="48"/>
                </a:cubicBezTo>
                <a:close/>
                <a:moveTo>
                  <a:pt x="18" y="128"/>
                </a:moveTo>
                <a:cubicBezTo>
                  <a:pt x="18" y="128"/>
                  <a:pt x="18" y="128"/>
                  <a:pt x="18" y="128"/>
                </a:cubicBezTo>
                <a:cubicBezTo>
                  <a:pt x="47" y="128"/>
                  <a:pt x="47" y="128"/>
                  <a:pt x="47" y="128"/>
                </a:cubicBezTo>
                <a:cubicBezTo>
                  <a:pt x="48" y="128"/>
                  <a:pt x="48" y="128"/>
                  <a:pt x="48" y="128"/>
                </a:cubicBezTo>
                <a:cubicBezTo>
                  <a:pt x="48" y="128"/>
                  <a:pt x="48" y="128"/>
                  <a:pt x="48" y="128"/>
                </a:cubicBezTo>
                <a:cubicBezTo>
                  <a:pt x="77" y="128"/>
                  <a:pt x="77" y="128"/>
                  <a:pt x="77" y="128"/>
                </a:cubicBezTo>
                <a:cubicBezTo>
                  <a:pt x="80" y="128"/>
                  <a:pt x="82" y="126"/>
                  <a:pt x="82" y="123"/>
                </a:cubicBezTo>
                <a:cubicBezTo>
                  <a:pt x="82" y="120"/>
                  <a:pt x="80" y="118"/>
                  <a:pt x="77" y="118"/>
                </a:cubicBezTo>
                <a:cubicBezTo>
                  <a:pt x="53" y="118"/>
                  <a:pt x="53" y="118"/>
                  <a:pt x="53" y="118"/>
                </a:cubicBezTo>
                <a:cubicBezTo>
                  <a:pt x="53" y="106"/>
                  <a:pt x="53" y="106"/>
                  <a:pt x="53" y="106"/>
                </a:cubicBezTo>
                <a:cubicBezTo>
                  <a:pt x="64" y="105"/>
                  <a:pt x="74" y="100"/>
                  <a:pt x="81" y="92"/>
                </a:cubicBezTo>
                <a:cubicBezTo>
                  <a:pt x="86" y="88"/>
                  <a:pt x="89" y="83"/>
                  <a:pt x="91" y="77"/>
                </a:cubicBezTo>
                <a:cubicBezTo>
                  <a:pt x="94" y="71"/>
                  <a:pt x="95" y="65"/>
                  <a:pt x="95" y="59"/>
                </a:cubicBezTo>
                <a:cubicBezTo>
                  <a:pt x="95" y="45"/>
                  <a:pt x="95" y="45"/>
                  <a:pt x="95" y="45"/>
                </a:cubicBezTo>
                <a:cubicBezTo>
                  <a:pt x="95" y="42"/>
                  <a:pt x="93" y="40"/>
                  <a:pt x="90" y="40"/>
                </a:cubicBezTo>
                <a:cubicBezTo>
                  <a:pt x="87" y="40"/>
                  <a:pt x="85" y="42"/>
                  <a:pt x="85" y="45"/>
                </a:cubicBezTo>
                <a:cubicBezTo>
                  <a:pt x="85" y="59"/>
                  <a:pt x="85" y="59"/>
                  <a:pt x="85" y="59"/>
                </a:cubicBezTo>
                <a:cubicBezTo>
                  <a:pt x="85" y="64"/>
                  <a:pt x="84" y="69"/>
                  <a:pt x="82" y="73"/>
                </a:cubicBezTo>
                <a:cubicBezTo>
                  <a:pt x="80" y="78"/>
                  <a:pt x="78" y="82"/>
                  <a:pt x="74" y="86"/>
                </a:cubicBezTo>
                <a:cubicBezTo>
                  <a:pt x="67" y="92"/>
                  <a:pt x="58" y="97"/>
                  <a:pt x="48" y="97"/>
                </a:cubicBezTo>
                <a:cubicBezTo>
                  <a:pt x="43" y="97"/>
                  <a:pt x="38" y="96"/>
                  <a:pt x="33" y="94"/>
                </a:cubicBezTo>
                <a:cubicBezTo>
                  <a:pt x="29" y="92"/>
                  <a:pt x="25" y="89"/>
                  <a:pt x="21" y="86"/>
                </a:cubicBezTo>
                <a:cubicBezTo>
                  <a:pt x="18" y="82"/>
                  <a:pt x="15" y="78"/>
                  <a:pt x="13" y="73"/>
                </a:cubicBezTo>
                <a:cubicBezTo>
                  <a:pt x="11" y="69"/>
                  <a:pt x="10" y="64"/>
                  <a:pt x="10" y="59"/>
                </a:cubicBezTo>
                <a:cubicBezTo>
                  <a:pt x="10" y="45"/>
                  <a:pt x="10" y="45"/>
                  <a:pt x="10" y="45"/>
                </a:cubicBezTo>
                <a:cubicBezTo>
                  <a:pt x="10" y="42"/>
                  <a:pt x="8" y="40"/>
                  <a:pt x="5" y="40"/>
                </a:cubicBezTo>
                <a:cubicBezTo>
                  <a:pt x="2" y="40"/>
                  <a:pt x="0" y="42"/>
                  <a:pt x="0" y="45"/>
                </a:cubicBezTo>
                <a:cubicBezTo>
                  <a:pt x="0" y="59"/>
                  <a:pt x="0" y="59"/>
                  <a:pt x="0" y="59"/>
                </a:cubicBezTo>
                <a:cubicBezTo>
                  <a:pt x="0" y="65"/>
                  <a:pt x="2" y="71"/>
                  <a:pt x="4" y="77"/>
                </a:cubicBezTo>
                <a:cubicBezTo>
                  <a:pt x="6" y="83"/>
                  <a:pt x="10" y="88"/>
                  <a:pt x="14" y="92"/>
                </a:cubicBezTo>
                <a:cubicBezTo>
                  <a:pt x="19" y="97"/>
                  <a:pt x="24" y="100"/>
                  <a:pt x="30" y="103"/>
                </a:cubicBezTo>
                <a:cubicBezTo>
                  <a:pt x="34" y="104"/>
                  <a:pt x="38" y="106"/>
                  <a:pt x="43" y="106"/>
                </a:cubicBezTo>
                <a:cubicBezTo>
                  <a:pt x="43" y="118"/>
                  <a:pt x="43" y="118"/>
                  <a:pt x="43" y="118"/>
                </a:cubicBezTo>
                <a:cubicBezTo>
                  <a:pt x="18" y="118"/>
                  <a:pt x="18" y="118"/>
                  <a:pt x="18" y="118"/>
                </a:cubicBezTo>
                <a:cubicBezTo>
                  <a:pt x="16" y="118"/>
                  <a:pt x="14" y="120"/>
                  <a:pt x="14" y="123"/>
                </a:cubicBezTo>
                <a:cubicBezTo>
                  <a:pt x="14" y="126"/>
                  <a:pt x="16" y="128"/>
                  <a:pt x="18" y="1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31" name="Freeform 37"/>
          <p:cNvSpPr>
            <a:spLocks noEditPoints="1"/>
          </p:cNvSpPr>
          <p:nvPr/>
        </p:nvSpPr>
        <p:spPr bwMode="auto">
          <a:xfrm>
            <a:off x="2844869" y="2679759"/>
            <a:ext cx="193810" cy="223088"/>
          </a:xfrm>
          <a:custGeom>
            <a:avLst/>
            <a:gdLst>
              <a:gd name="T0" fmla="*/ 27 w 112"/>
              <a:gd name="T1" fmla="*/ 92 h 128"/>
              <a:gd name="T2" fmla="*/ 27 w 112"/>
              <a:gd name="T3" fmla="*/ 98 h 128"/>
              <a:gd name="T4" fmla="*/ 87 w 112"/>
              <a:gd name="T5" fmla="*/ 95 h 128"/>
              <a:gd name="T6" fmla="*/ 24 w 112"/>
              <a:gd name="T7" fmla="*/ 53 h 128"/>
              <a:gd name="T8" fmla="*/ 27 w 112"/>
              <a:gd name="T9" fmla="*/ 56 h 128"/>
              <a:gd name="T10" fmla="*/ 87 w 112"/>
              <a:gd name="T11" fmla="*/ 53 h 128"/>
              <a:gd name="T12" fmla="*/ 27 w 112"/>
              <a:gd name="T13" fmla="*/ 50 h 128"/>
              <a:gd name="T14" fmla="*/ 110 w 112"/>
              <a:gd name="T15" fmla="*/ 37 h 128"/>
              <a:gd name="T16" fmla="*/ 75 w 112"/>
              <a:gd name="T17" fmla="*/ 1 h 128"/>
              <a:gd name="T18" fmla="*/ 13 w 112"/>
              <a:gd name="T19" fmla="*/ 0 h 128"/>
              <a:gd name="T20" fmla="*/ 0 w 112"/>
              <a:gd name="T21" fmla="*/ 13 h 128"/>
              <a:gd name="T22" fmla="*/ 3 w 112"/>
              <a:gd name="T23" fmla="*/ 124 h 128"/>
              <a:gd name="T24" fmla="*/ 13 w 112"/>
              <a:gd name="T25" fmla="*/ 128 h 128"/>
              <a:gd name="T26" fmla="*/ 108 w 112"/>
              <a:gd name="T27" fmla="*/ 124 h 128"/>
              <a:gd name="T28" fmla="*/ 112 w 112"/>
              <a:gd name="T29" fmla="*/ 115 h 128"/>
              <a:gd name="T30" fmla="*/ 110 w 112"/>
              <a:gd name="T31" fmla="*/ 37 h 128"/>
              <a:gd name="T32" fmla="*/ 74 w 112"/>
              <a:gd name="T33" fmla="*/ 15 h 128"/>
              <a:gd name="T34" fmla="*/ 79 w 112"/>
              <a:gd name="T35" fmla="*/ 37 h 128"/>
              <a:gd name="T36" fmla="*/ 76 w 112"/>
              <a:gd name="T37" fmla="*/ 36 h 128"/>
              <a:gd name="T38" fmla="*/ 74 w 112"/>
              <a:gd name="T39" fmla="*/ 15 h 128"/>
              <a:gd name="T40" fmla="*/ 102 w 112"/>
              <a:gd name="T41" fmla="*/ 115 h 128"/>
              <a:gd name="T42" fmla="*/ 101 w 112"/>
              <a:gd name="T43" fmla="*/ 117 h 128"/>
              <a:gd name="T44" fmla="*/ 13 w 112"/>
              <a:gd name="T45" fmla="*/ 118 h 128"/>
              <a:gd name="T46" fmla="*/ 9 w 112"/>
              <a:gd name="T47" fmla="*/ 115 h 128"/>
              <a:gd name="T48" fmla="*/ 10 w 112"/>
              <a:gd name="T49" fmla="*/ 11 h 128"/>
              <a:gd name="T50" fmla="*/ 68 w 112"/>
              <a:gd name="T51" fmla="*/ 10 h 128"/>
              <a:gd name="T52" fmla="*/ 71 w 112"/>
              <a:gd name="T53" fmla="*/ 40 h 128"/>
              <a:gd name="T54" fmla="*/ 79 w 112"/>
              <a:gd name="T55" fmla="*/ 43 h 128"/>
              <a:gd name="T56" fmla="*/ 102 w 112"/>
              <a:gd name="T57" fmla="*/ 115 h 128"/>
              <a:gd name="T58" fmla="*/ 84 w 112"/>
              <a:gd name="T59" fmla="*/ 71 h 128"/>
              <a:gd name="T60" fmla="*/ 24 w 112"/>
              <a:gd name="T61" fmla="*/ 74 h 128"/>
              <a:gd name="T62" fmla="*/ 84 w 112"/>
              <a:gd name="T63" fmla="*/ 77 h 128"/>
              <a:gd name="T64" fmla="*/ 84 w 112"/>
              <a:gd name="T65" fmla="*/ 71 h 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12" h="128">
                <a:moveTo>
                  <a:pt x="84" y="92"/>
                </a:moveTo>
                <a:cubicBezTo>
                  <a:pt x="27" y="92"/>
                  <a:pt x="27" y="92"/>
                  <a:pt x="27" y="92"/>
                </a:cubicBezTo>
                <a:cubicBezTo>
                  <a:pt x="25" y="92"/>
                  <a:pt x="24" y="93"/>
                  <a:pt x="24" y="95"/>
                </a:cubicBezTo>
                <a:cubicBezTo>
                  <a:pt x="24" y="96"/>
                  <a:pt x="25" y="98"/>
                  <a:pt x="27" y="98"/>
                </a:cubicBezTo>
                <a:cubicBezTo>
                  <a:pt x="84" y="98"/>
                  <a:pt x="84" y="98"/>
                  <a:pt x="84" y="98"/>
                </a:cubicBezTo>
                <a:cubicBezTo>
                  <a:pt x="86" y="98"/>
                  <a:pt x="87" y="96"/>
                  <a:pt x="87" y="95"/>
                </a:cubicBezTo>
                <a:cubicBezTo>
                  <a:pt x="87" y="93"/>
                  <a:pt x="86" y="92"/>
                  <a:pt x="84" y="92"/>
                </a:cubicBezTo>
                <a:close/>
                <a:moveTo>
                  <a:pt x="24" y="53"/>
                </a:moveTo>
                <a:cubicBezTo>
                  <a:pt x="24" y="53"/>
                  <a:pt x="24" y="53"/>
                  <a:pt x="24" y="53"/>
                </a:cubicBezTo>
                <a:cubicBezTo>
                  <a:pt x="24" y="55"/>
                  <a:pt x="25" y="56"/>
                  <a:pt x="27" y="56"/>
                </a:cubicBezTo>
                <a:cubicBezTo>
                  <a:pt x="84" y="56"/>
                  <a:pt x="84" y="56"/>
                  <a:pt x="84" y="56"/>
                </a:cubicBezTo>
                <a:cubicBezTo>
                  <a:pt x="86" y="56"/>
                  <a:pt x="87" y="55"/>
                  <a:pt x="87" y="53"/>
                </a:cubicBezTo>
                <a:cubicBezTo>
                  <a:pt x="87" y="52"/>
                  <a:pt x="86" y="50"/>
                  <a:pt x="84" y="50"/>
                </a:cubicBezTo>
                <a:cubicBezTo>
                  <a:pt x="27" y="50"/>
                  <a:pt x="27" y="50"/>
                  <a:pt x="27" y="50"/>
                </a:cubicBezTo>
                <a:cubicBezTo>
                  <a:pt x="25" y="50"/>
                  <a:pt x="24" y="52"/>
                  <a:pt x="24" y="53"/>
                </a:cubicBezTo>
                <a:close/>
                <a:moveTo>
                  <a:pt x="110" y="37"/>
                </a:moveTo>
                <a:cubicBezTo>
                  <a:pt x="110" y="37"/>
                  <a:pt x="110" y="37"/>
                  <a:pt x="110" y="37"/>
                </a:cubicBezTo>
                <a:cubicBezTo>
                  <a:pt x="75" y="1"/>
                  <a:pt x="75" y="1"/>
                  <a:pt x="75" y="1"/>
                </a:cubicBezTo>
                <a:cubicBezTo>
                  <a:pt x="74" y="0"/>
                  <a:pt x="73" y="0"/>
                  <a:pt x="71" y="0"/>
                </a:cubicBezTo>
                <a:cubicBezTo>
                  <a:pt x="13" y="0"/>
                  <a:pt x="13" y="0"/>
                  <a:pt x="13" y="0"/>
                </a:cubicBezTo>
                <a:cubicBezTo>
                  <a:pt x="9" y="0"/>
                  <a:pt x="6" y="1"/>
                  <a:pt x="3" y="4"/>
                </a:cubicBezTo>
                <a:cubicBezTo>
                  <a:pt x="1" y="6"/>
                  <a:pt x="0" y="9"/>
                  <a:pt x="0" y="13"/>
                </a:cubicBezTo>
                <a:cubicBezTo>
                  <a:pt x="0" y="115"/>
                  <a:pt x="0" y="115"/>
                  <a:pt x="0" y="115"/>
                </a:cubicBezTo>
                <a:cubicBezTo>
                  <a:pt x="0" y="118"/>
                  <a:pt x="1" y="122"/>
                  <a:pt x="3" y="124"/>
                </a:cubicBezTo>
                <a:cubicBezTo>
                  <a:pt x="4" y="124"/>
                  <a:pt x="4" y="124"/>
                  <a:pt x="4" y="124"/>
                </a:cubicBezTo>
                <a:cubicBezTo>
                  <a:pt x="6" y="126"/>
                  <a:pt x="9" y="128"/>
                  <a:pt x="13" y="128"/>
                </a:cubicBezTo>
                <a:cubicBezTo>
                  <a:pt x="99" y="128"/>
                  <a:pt x="99" y="128"/>
                  <a:pt x="99" y="128"/>
                </a:cubicBezTo>
                <a:cubicBezTo>
                  <a:pt x="102" y="128"/>
                  <a:pt x="105" y="126"/>
                  <a:pt x="108" y="124"/>
                </a:cubicBezTo>
                <a:cubicBezTo>
                  <a:pt x="108" y="124"/>
                  <a:pt x="108" y="124"/>
                  <a:pt x="108" y="124"/>
                </a:cubicBezTo>
                <a:cubicBezTo>
                  <a:pt x="110" y="122"/>
                  <a:pt x="112" y="118"/>
                  <a:pt x="112" y="115"/>
                </a:cubicBezTo>
                <a:cubicBezTo>
                  <a:pt x="112" y="40"/>
                  <a:pt x="112" y="40"/>
                  <a:pt x="112" y="40"/>
                </a:cubicBezTo>
                <a:cubicBezTo>
                  <a:pt x="112" y="39"/>
                  <a:pt x="111" y="38"/>
                  <a:pt x="110" y="37"/>
                </a:cubicBezTo>
                <a:close/>
                <a:moveTo>
                  <a:pt x="74" y="15"/>
                </a:moveTo>
                <a:cubicBezTo>
                  <a:pt x="74" y="15"/>
                  <a:pt x="74" y="15"/>
                  <a:pt x="74" y="15"/>
                </a:cubicBezTo>
                <a:cubicBezTo>
                  <a:pt x="97" y="37"/>
                  <a:pt x="97" y="37"/>
                  <a:pt x="97" y="37"/>
                </a:cubicBezTo>
                <a:cubicBezTo>
                  <a:pt x="79" y="37"/>
                  <a:pt x="79" y="37"/>
                  <a:pt x="79" y="37"/>
                </a:cubicBezTo>
                <a:cubicBezTo>
                  <a:pt x="78" y="37"/>
                  <a:pt x="77" y="37"/>
                  <a:pt x="76" y="36"/>
                </a:cubicBezTo>
                <a:cubicBezTo>
                  <a:pt x="76" y="36"/>
                  <a:pt x="76" y="36"/>
                  <a:pt x="76" y="36"/>
                </a:cubicBezTo>
                <a:cubicBezTo>
                  <a:pt x="75" y="35"/>
                  <a:pt x="74" y="33"/>
                  <a:pt x="74" y="32"/>
                </a:cubicBezTo>
                <a:cubicBezTo>
                  <a:pt x="74" y="15"/>
                  <a:pt x="74" y="15"/>
                  <a:pt x="74" y="15"/>
                </a:cubicBezTo>
                <a:close/>
                <a:moveTo>
                  <a:pt x="102" y="115"/>
                </a:moveTo>
                <a:cubicBezTo>
                  <a:pt x="102" y="115"/>
                  <a:pt x="102" y="115"/>
                  <a:pt x="102" y="115"/>
                </a:cubicBezTo>
                <a:cubicBezTo>
                  <a:pt x="102" y="116"/>
                  <a:pt x="101" y="116"/>
                  <a:pt x="101" y="117"/>
                </a:cubicBezTo>
                <a:cubicBezTo>
                  <a:pt x="101" y="117"/>
                  <a:pt x="101" y="117"/>
                  <a:pt x="101" y="117"/>
                </a:cubicBezTo>
                <a:cubicBezTo>
                  <a:pt x="100" y="118"/>
                  <a:pt x="99" y="118"/>
                  <a:pt x="99" y="118"/>
                </a:cubicBezTo>
                <a:cubicBezTo>
                  <a:pt x="13" y="118"/>
                  <a:pt x="13" y="118"/>
                  <a:pt x="13" y="118"/>
                </a:cubicBezTo>
                <a:cubicBezTo>
                  <a:pt x="12" y="118"/>
                  <a:pt x="11" y="118"/>
                  <a:pt x="10" y="117"/>
                </a:cubicBezTo>
                <a:cubicBezTo>
                  <a:pt x="10" y="116"/>
                  <a:pt x="9" y="116"/>
                  <a:pt x="9" y="115"/>
                </a:cubicBezTo>
                <a:cubicBezTo>
                  <a:pt x="9" y="13"/>
                  <a:pt x="9" y="13"/>
                  <a:pt x="9" y="13"/>
                </a:cubicBezTo>
                <a:cubicBezTo>
                  <a:pt x="9" y="12"/>
                  <a:pt x="10" y="11"/>
                  <a:pt x="10" y="11"/>
                </a:cubicBezTo>
                <a:cubicBezTo>
                  <a:pt x="11" y="10"/>
                  <a:pt x="12" y="10"/>
                  <a:pt x="13" y="10"/>
                </a:cubicBezTo>
                <a:cubicBezTo>
                  <a:pt x="68" y="10"/>
                  <a:pt x="68" y="10"/>
                  <a:pt x="68" y="10"/>
                </a:cubicBezTo>
                <a:cubicBezTo>
                  <a:pt x="68" y="32"/>
                  <a:pt x="68" y="32"/>
                  <a:pt x="68" y="32"/>
                </a:cubicBezTo>
                <a:cubicBezTo>
                  <a:pt x="68" y="35"/>
                  <a:pt x="69" y="38"/>
                  <a:pt x="71" y="40"/>
                </a:cubicBezTo>
                <a:cubicBezTo>
                  <a:pt x="72" y="40"/>
                  <a:pt x="72" y="40"/>
                  <a:pt x="72" y="40"/>
                </a:cubicBezTo>
                <a:cubicBezTo>
                  <a:pt x="73" y="42"/>
                  <a:pt x="76" y="43"/>
                  <a:pt x="79" y="43"/>
                </a:cubicBezTo>
                <a:cubicBezTo>
                  <a:pt x="102" y="43"/>
                  <a:pt x="102" y="43"/>
                  <a:pt x="102" y="43"/>
                </a:cubicBezTo>
                <a:cubicBezTo>
                  <a:pt x="102" y="115"/>
                  <a:pt x="102" y="115"/>
                  <a:pt x="102" y="115"/>
                </a:cubicBezTo>
                <a:close/>
                <a:moveTo>
                  <a:pt x="84" y="71"/>
                </a:moveTo>
                <a:cubicBezTo>
                  <a:pt x="84" y="71"/>
                  <a:pt x="84" y="71"/>
                  <a:pt x="84" y="71"/>
                </a:cubicBezTo>
                <a:cubicBezTo>
                  <a:pt x="27" y="71"/>
                  <a:pt x="27" y="71"/>
                  <a:pt x="27" y="71"/>
                </a:cubicBezTo>
                <a:cubicBezTo>
                  <a:pt x="25" y="71"/>
                  <a:pt x="24" y="72"/>
                  <a:pt x="24" y="74"/>
                </a:cubicBezTo>
                <a:cubicBezTo>
                  <a:pt x="24" y="76"/>
                  <a:pt x="25" y="77"/>
                  <a:pt x="27" y="77"/>
                </a:cubicBezTo>
                <a:cubicBezTo>
                  <a:pt x="84" y="77"/>
                  <a:pt x="84" y="77"/>
                  <a:pt x="84" y="77"/>
                </a:cubicBezTo>
                <a:cubicBezTo>
                  <a:pt x="86" y="77"/>
                  <a:pt x="87" y="76"/>
                  <a:pt x="87" y="74"/>
                </a:cubicBezTo>
                <a:cubicBezTo>
                  <a:pt x="87" y="72"/>
                  <a:pt x="86" y="71"/>
                  <a:pt x="84" y="7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 sz="270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32" name="Freeform 38"/>
          <p:cNvSpPr>
            <a:spLocks noEditPoints="1"/>
          </p:cNvSpPr>
          <p:nvPr/>
        </p:nvSpPr>
        <p:spPr bwMode="auto">
          <a:xfrm>
            <a:off x="4367927" y="2685334"/>
            <a:ext cx="182656" cy="217512"/>
          </a:xfrm>
          <a:custGeom>
            <a:avLst/>
            <a:gdLst>
              <a:gd name="T0" fmla="*/ 93 w 105"/>
              <a:gd name="T1" fmla="*/ 2 h 125"/>
              <a:gd name="T2" fmla="*/ 90 w 105"/>
              <a:gd name="T3" fmla="*/ 9 h 125"/>
              <a:gd name="T4" fmla="*/ 105 w 105"/>
              <a:gd name="T5" fmla="*/ 47 h 125"/>
              <a:gd name="T6" fmla="*/ 88 w 105"/>
              <a:gd name="T7" fmla="*/ 89 h 125"/>
              <a:gd name="T8" fmla="*/ 69 w 105"/>
              <a:gd name="T9" fmla="*/ 101 h 125"/>
              <a:gd name="T10" fmla="*/ 52 w 105"/>
              <a:gd name="T11" fmla="*/ 105 h 125"/>
              <a:gd name="T12" fmla="*/ 52 w 105"/>
              <a:gd name="T13" fmla="*/ 115 h 125"/>
              <a:gd name="T14" fmla="*/ 76 w 105"/>
              <a:gd name="T15" fmla="*/ 120 h 125"/>
              <a:gd name="T16" fmla="*/ 47 w 105"/>
              <a:gd name="T17" fmla="*/ 125 h 125"/>
              <a:gd name="T18" fmla="*/ 47 w 105"/>
              <a:gd name="T19" fmla="*/ 125 h 125"/>
              <a:gd name="T20" fmla="*/ 19 w 105"/>
              <a:gd name="T21" fmla="*/ 120 h 125"/>
              <a:gd name="T22" fmla="*/ 42 w 105"/>
              <a:gd name="T23" fmla="*/ 115 h 125"/>
              <a:gd name="T24" fmla="*/ 42 w 105"/>
              <a:gd name="T25" fmla="*/ 105 h 125"/>
              <a:gd name="T26" fmla="*/ 8 w 105"/>
              <a:gd name="T27" fmla="*/ 91 h 125"/>
              <a:gd name="T28" fmla="*/ 1 w 105"/>
              <a:gd name="T29" fmla="*/ 94 h 125"/>
              <a:gd name="T30" fmla="*/ 12 w 105"/>
              <a:gd name="T31" fmla="*/ 79 h 125"/>
              <a:gd name="T32" fmla="*/ 14 w 105"/>
              <a:gd name="T33" fmla="*/ 14 h 125"/>
              <a:gd name="T34" fmla="*/ 78 w 105"/>
              <a:gd name="T35" fmla="*/ 12 h 125"/>
              <a:gd name="T36" fmla="*/ 84 w 105"/>
              <a:gd name="T37" fmla="*/ 7 h 125"/>
              <a:gd name="T38" fmla="*/ 84 w 105"/>
              <a:gd name="T39" fmla="*/ 7 h 125"/>
              <a:gd name="T40" fmla="*/ 86 w 105"/>
              <a:gd name="T41" fmla="*/ 13 h 125"/>
              <a:gd name="T42" fmla="*/ 82 w 105"/>
              <a:gd name="T43" fmla="*/ 16 h 125"/>
              <a:gd name="T44" fmla="*/ 80 w 105"/>
              <a:gd name="T45" fmla="*/ 81 h 125"/>
              <a:gd name="T46" fmla="*/ 47 w 105"/>
              <a:gd name="T47" fmla="*/ 95 h 125"/>
              <a:gd name="T48" fmla="*/ 13 w 105"/>
              <a:gd name="T49" fmla="*/ 86 h 125"/>
              <a:gd name="T50" fmla="*/ 47 w 105"/>
              <a:gd name="T51" fmla="*/ 100 h 125"/>
              <a:gd name="T52" fmla="*/ 67 w 105"/>
              <a:gd name="T53" fmla="*/ 96 h 125"/>
              <a:gd name="T54" fmla="*/ 84 w 105"/>
              <a:gd name="T55" fmla="*/ 84 h 125"/>
              <a:gd name="T56" fmla="*/ 95 w 105"/>
              <a:gd name="T57" fmla="*/ 67 h 125"/>
              <a:gd name="T58" fmla="*/ 95 w 105"/>
              <a:gd name="T59" fmla="*/ 28 h 125"/>
              <a:gd name="T60" fmla="*/ 74 w 105"/>
              <a:gd name="T61" fmla="*/ 21 h 125"/>
              <a:gd name="T62" fmla="*/ 47 w 105"/>
              <a:gd name="T63" fmla="*/ 10 h 125"/>
              <a:gd name="T64" fmla="*/ 10 w 105"/>
              <a:gd name="T65" fmla="*/ 47 h 125"/>
              <a:gd name="T66" fmla="*/ 47 w 105"/>
              <a:gd name="T67" fmla="*/ 85 h 125"/>
              <a:gd name="T68" fmla="*/ 74 w 105"/>
              <a:gd name="T69" fmla="*/ 74 h 125"/>
              <a:gd name="T70" fmla="*/ 74 w 105"/>
              <a:gd name="T71" fmla="*/ 21 h 125"/>
              <a:gd name="T72" fmla="*/ 80 w 105"/>
              <a:gd name="T73" fmla="*/ 81 h 125"/>
              <a:gd name="T74" fmla="*/ 74 w 105"/>
              <a:gd name="T75" fmla="*/ 81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05" h="125">
                <a:moveTo>
                  <a:pt x="89" y="2"/>
                </a:moveTo>
                <a:cubicBezTo>
                  <a:pt x="90" y="0"/>
                  <a:pt x="92" y="0"/>
                  <a:pt x="93" y="2"/>
                </a:cubicBezTo>
                <a:cubicBezTo>
                  <a:pt x="94" y="3"/>
                  <a:pt x="94" y="5"/>
                  <a:pt x="93" y="6"/>
                </a:cubicBezTo>
                <a:cubicBezTo>
                  <a:pt x="90" y="9"/>
                  <a:pt x="90" y="9"/>
                  <a:pt x="90" y="9"/>
                </a:cubicBezTo>
                <a:cubicBezTo>
                  <a:pt x="95" y="14"/>
                  <a:pt x="98" y="19"/>
                  <a:pt x="101" y="25"/>
                </a:cubicBezTo>
                <a:cubicBezTo>
                  <a:pt x="104" y="32"/>
                  <a:pt x="105" y="40"/>
                  <a:pt x="105" y="47"/>
                </a:cubicBezTo>
                <a:cubicBezTo>
                  <a:pt x="105" y="55"/>
                  <a:pt x="104" y="63"/>
                  <a:pt x="101" y="70"/>
                </a:cubicBezTo>
                <a:cubicBezTo>
                  <a:pt x="98" y="77"/>
                  <a:pt x="94" y="83"/>
                  <a:pt x="88" y="89"/>
                </a:cubicBezTo>
                <a:cubicBezTo>
                  <a:pt x="88" y="89"/>
                  <a:pt x="88" y="89"/>
                  <a:pt x="88" y="89"/>
                </a:cubicBezTo>
                <a:cubicBezTo>
                  <a:pt x="83" y="94"/>
                  <a:pt x="76" y="98"/>
                  <a:pt x="69" y="101"/>
                </a:cubicBezTo>
                <a:cubicBezTo>
                  <a:pt x="69" y="101"/>
                  <a:pt x="69" y="101"/>
                  <a:pt x="69" y="101"/>
                </a:cubicBezTo>
                <a:cubicBezTo>
                  <a:pt x="64" y="103"/>
                  <a:pt x="58" y="105"/>
                  <a:pt x="52" y="105"/>
                </a:cubicBezTo>
                <a:cubicBezTo>
                  <a:pt x="52" y="106"/>
                  <a:pt x="52" y="106"/>
                  <a:pt x="52" y="106"/>
                </a:cubicBezTo>
                <a:cubicBezTo>
                  <a:pt x="52" y="115"/>
                  <a:pt x="52" y="115"/>
                  <a:pt x="52" y="115"/>
                </a:cubicBezTo>
                <a:cubicBezTo>
                  <a:pt x="71" y="115"/>
                  <a:pt x="71" y="115"/>
                  <a:pt x="71" y="115"/>
                </a:cubicBezTo>
                <a:cubicBezTo>
                  <a:pt x="74" y="115"/>
                  <a:pt x="76" y="117"/>
                  <a:pt x="76" y="120"/>
                </a:cubicBezTo>
                <a:cubicBezTo>
                  <a:pt x="76" y="123"/>
                  <a:pt x="74" y="125"/>
                  <a:pt x="71" y="125"/>
                </a:cubicBezTo>
                <a:cubicBezTo>
                  <a:pt x="47" y="125"/>
                  <a:pt x="47" y="125"/>
                  <a:pt x="47" y="125"/>
                </a:cubicBezTo>
                <a:cubicBezTo>
                  <a:pt x="47" y="125"/>
                  <a:pt x="47" y="125"/>
                  <a:pt x="47" y="125"/>
                </a:cubicBezTo>
                <a:cubicBezTo>
                  <a:pt x="47" y="125"/>
                  <a:pt x="47" y="125"/>
                  <a:pt x="47" y="125"/>
                </a:cubicBezTo>
                <a:cubicBezTo>
                  <a:pt x="23" y="125"/>
                  <a:pt x="23" y="125"/>
                  <a:pt x="23" y="125"/>
                </a:cubicBezTo>
                <a:cubicBezTo>
                  <a:pt x="21" y="125"/>
                  <a:pt x="19" y="123"/>
                  <a:pt x="19" y="120"/>
                </a:cubicBezTo>
                <a:cubicBezTo>
                  <a:pt x="19" y="117"/>
                  <a:pt x="21" y="115"/>
                  <a:pt x="23" y="115"/>
                </a:cubicBezTo>
                <a:cubicBezTo>
                  <a:pt x="42" y="115"/>
                  <a:pt x="42" y="115"/>
                  <a:pt x="42" y="115"/>
                </a:cubicBezTo>
                <a:cubicBezTo>
                  <a:pt x="42" y="106"/>
                  <a:pt x="42" y="106"/>
                  <a:pt x="42" y="106"/>
                </a:cubicBezTo>
                <a:cubicBezTo>
                  <a:pt x="42" y="106"/>
                  <a:pt x="42" y="106"/>
                  <a:pt x="42" y="105"/>
                </a:cubicBezTo>
                <a:cubicBezTo>
                  <a:pt x="36" y="105"/>
                  <a:pt x="30" y="103"/>
                  <a:pt x="25" y="101"/>
                </a:cubicBezTo>
                <a:cubicBezTo>
                  <a:pt x="19" y="99"/>
                  <a:pt x="13" y="95"/>
                  <a:pt x="8" y="91"/>
                </a:cubicBezTo>
                <a:cubicBezTo>
                  <a:pt x="5" y="94"/>
                  <a:pt x="5" y="94"/>
                  <a:pt x="5" y="94"/>
                </a:cubicBezTo>
                <a:cubicBezTo>
                  <a:pt x="4" y="95"/>
                  <a:pt x="2" y="95"/>
                  <a:pt x="1" y="94"/>
                </a:cubicBezTo>
                <a:cubicBezTo>
                  <a:pt x="0" y="92"/>
                  <a:pt x="0" y="91"/>
                  <a:pt x="1" y="89"/>
                </a:cubicBezTo>
                <a:cubicBezTo>
                  <a:pt x="12" y="79"/>
                  <a:pt x="12" y="79"/>
                  <a:pt x="12" y="79"/>
                </a:cubicBezTo>
                <a:cubicBezTo>
                  <a:pt x="5" y="70"/>
                  <a:pt x="0" y="60"/>
                  <a:pt x="0" y="47"/>
                </a:cubicBezTo>
                <a:cubicBezTo>
                  <a:pt x="0" y="35"/>
                  <a:pt x="5" y="23"/>
                  <a:pt x="14" y="14"/>
                </a:cubicBezTo>
                <a:cubicBezTo>
                  <a:pt x="23" y="6"/>
                  <a:pt x="34" y="0"/>
                  <a:pt x="47" y="0"/>
                </a:cubicBezTo>
                <a:cubicBezTo>
                  <a:pt x="59" y="0"/>
                  <a:pt x="70" y="5"/>
                  <a:pt x="78" y="12"/>
                </a:cubicBezTo>
                <a:cubicBezTo>
                  <a:pt x="84" y="7"/>
                  <a:pt x="84" y="7"/>
                  <a:pt x="84" y="7"/>
                </a:cubicBezTo>
                <a:cubicBezTo>
                  <a:pt x="84" y="7"/>
                  <a:pt x="84" y="7"/>
                  <a:pt x="84" y="7"/>
                </a:cubicBezTo>
                <a:cubicBezTo>
                  <a:pt x="84" y="7"/>
                  <a:pt x="84" y="7"/>
                  <a:pt x="84" y="7"/>
                </a:cubicBezTo>
                <a:cubicBezTo>
                  <a:pt x="84" y="7"/>
                  <a:pt x="84" y="7"/>
                  <a:pt x="84" y="7"/>
                </a:cubicBezTo>
                <a:cubicBezTo>
                  <a:pt x="89" y="2"/>
                  <a:pt x="89" y="2"/>
                  <a:pt x="89" y="2"/>
                </a:cubicBezTo>
                <a:close/>
                <a:moveTo>
                  <a:pt x="86" y="13"/>
                </a:moveTo>
                <a:cubicBezTo>
                  <a:pt x="86" y="13"/>
                  <a:pt x="86" y="13"/>
                  <a:pt x="86" y="13"/>
                </a:cubicBezTo>
                <a:cubicBezTo>
                  <a:pt x="82" y="16"/>
                  <a:pt x="82" y="16"/>
                  <a:pt x="82" y="16"/>
                </a:cubicBezTo>
                <a:cubicBezTo>
                  <a:pt x="90" y="25"/>
                  <a:pt x="94" y="36"/>
                  <a:pt x="94" y="47"/>
                </a:cubicBezTo>
                <a:cubicBezTo>
                  <a:pt x="94" y="61"/>
                  <a:pt x="89" y="72"/>
                  <a:pt x="80" y="81"/>
                </a:cubicBezTo>
                <a:cubicBezTo>
                  <a:pt x="80" y="81"/>
                  <a:pt x="80" y="81"/>
                  <a:pt x="80" y="81"/>
                </a:cubicBezTo>
                <a:cubicBezTo>
                  <a:pt x="72" y="89"/>
                  <a:pt x="60" y="95"/>
                  <a:pt x="47" y="95"/>
                </a:cubicBezTo>
                <a:cubicBezTo>
                  <a:pt x="35" y="95"/>
                  <a:pt x="24" y="90"/>
                  <a:pt x="16" y="83"/>
                </a:cubicBezTo>
                <a:cubicBezTo>
                  <a:pt x="13" y="86"/>
                  <a:pt x="13" y="86"/>
                  <a:pt x="13" y="86"/>
                </a:cubicBezTo>
                <a:cubicBezTo>
                  <a:pt x="17" y="90"/>
                  <a:pt x="22" y="93"/>
                  <a:pt x="27" y="96"/>
                </a:cubicBezTo>
                <a:cubicBezTo>
                  <a:pt x="33" y="98"/>
                  <a:pt x="40" y="100"/>
                  <a:pt x="47" y="100"/>
                </a:cubicBezTo>
                <a:cubicBezTo>
                  <a:pt x="54" y="100"/>
                  <a:pt x="61" y="98"/>
                  <a:pt x="67" y="96"/>
                </a:cubicBezTo>
                <a:cubicBezTo>
                  <a:pt x="67" y="96"/>
                  <a:pt x="67" y="96"/>
                  <a:pt x="67" y="96"/>
                </a:cubicBezTo>
                <a:cubicBezTo>
                  <a:pt x="73" y="93"/>
                  <a:pt x="79" y="89"/>
                  <a:pt x="84" y="84"/>
                </a:cubicBezTo>
                <a:cubicBezTo>
                  <a:pt x="84" y="84"/>
                  <a:pt x="84" y="84"/>
                  <a:pt x="84" y="84"/>
                </a:cubicBezTo>
                <a:cubicBezTo>
                  <a:pt x="84" y="84"/>
                  <a:pt x="84" y="84"/>
                  <a:pt x="84" y="84"/>
                </a:cubicBezTo>
                <a:cubicBezTo>
                  <a:pt x="89" y="80"/>
                  <a:pt x="93" y="74"/>
                  <a:pt x="95" y="67"/>
                </a:cubicBezTo>
                <a:cubicBezTo>
                  <a:pt x="98" y="61"/>
                  <a:pt x="99" y="55"/>
                  <a:pt x="99" y="47"/>
                </a:cubicBezTo>
                <a:cubicBezTo>
                  <a:pt x="99" y="40"/>
                  <a:pt x="98" y="34"/>
                  <a:pt x="95" y="28"/>
                </a:cubicBezTo>
                <a:cubicBezTo>
                  <a:pt x="93" y="22"/>
                  <a:pt x="90" y="17"/>
                  <a:pt x="86" y="13"/>
                </a:cubicBezTo>
                <a:close/>
                <a:moveTo>
                  <a:pt x="74" y="21"/>
                </a:moveTo>
                <a:cubicBezTo>
                  <a:pt x="74" y="21"/>
                  <a:pt x="74" y="21"/>
                  <a:pt x="74" y="21"/>
                </a:cubicBezTo>
                <a:cubicBezTo>
                  <a:pt x="67" y="15"/>
                  <a:pt x="58" y="10"/>
                  <a:pt x="47" y="10"/>
                </a:cubicBezTo>
                <a:cubicBezTo>
                  <a:pt x="37" y="10"/>
                  <a:pt x="28" y="15"/>
                  <a:pt x="21" y="21"/>
                </a:cubicBezTo>
                <a:cubicBezTo>
                  <a:pt x="14" y="28"/>
                  <a:pt x="10" y="37"/>
                  <a:pt x="10" y="47"/>
                </a:cubicBezTo>
                <a:cubicBezTo>
                  <a:pt x="10" y="58"/>
                  <a:pt x="14" y="67"/>
                  <a:pt x="21" y="74"/>
                </a:cubicBezTo>
                <a:cubicBezTo>
                  <a:pt x="28" y="81"/>
                  <a:pt x="37" y="85"/>
                  <a:pt x="47" y="85"/>
                </a:cubicBezTo>
                <a:cubicBezTo>
                  <a:pt x="57" y="85"/>
                  <a:pt x="67" y="81"/>
                  <a:pt x="73" y="74"/>
                </a:cubicBezTo>
                <a:cubicBezTo>
                  <a:pt x="74" y="74"/>
                  <a:pt x="74" y="74"/>
                  <a:pt x="74" y="74"/>
                </a:cubicBezTo>
                <a:cubicBezTo>
                  <a:pt x="80" y="67"/>
                  <a:pt x="84" y="58"/>
                  <a:pt x="84" y="47"/>
                </a:cubicBezTo>
                <a:cubicBezTo>
                  <a:pt x="84" y="37"/>
                  <a:pt x="80" y="28"/>
                  <a:pt x="74" y="21"/>
                </a:cubicBezTo>
                <a:cubicBezTo>
                  <a:pt x="74" y="21"/>
                  <a:pt x="74" y="21"/>
                  <a:pt x="74" y="21"/>
                </a:cubicBezTo>
                <a:close/>
                <a:moveTo>
                  <a:pt x="80" y="81"/>
                </a:moveTo>
                <a:cubicBezTo>
                  <a:pt x="80" y="81"/>
                  <a:pt x="80" y="81"/>
                  <a:pt x="80" y="81"/>
                </a:cubicBezTo>
                <a:cubicBezTo>
                  <a:pt x="78" y="83"/>
                  <a:pt x="75" y="83"/>
                  <a:pt x="74" y="81"/>
                </a:cubicBezTo>
                <a:cubicBezTo>
                  <a:pt x="80" y="81"/>
                  <a:pt x="80" y="81"/>
                  <a:pt x="80" y="8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endParaRPr lang="zh-CN" altLang="en-US" sz="270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41711" y="152821"/>
            <a:ext cx="1595630" cy="3986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990" spc="213" dirty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</a:rPr>
              <a:t>五、感谢</a:t>
            </a:r>
            <a:r>
              <a:rPr lang="zh-CN" altLang="en-US" sz="1990" spc="213" dirty="0" smtClean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</a:rPr>
              <a:t>语</a:t>
            </a:r>
            <a:endParaRPr lang="zh-CN" altLang="en-US" sz="1990" spc="213" dirty="0">
              <a:solidFill>
                <a:schemeClr val="accent1"/>
              </a:solidFill>
              <a:latin typeface="迷你简菱心" panose="02010609000101010101" pitchFamily="49" charset="-122"/>
              <a:ea typeface="迷你简菱心" panose="0201060900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392762" y="428739"/>
            <a:ext cx="1751239" cy="1347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6" tIns="34289" rIns="68576" bIns="34289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25"/>
          </a:p>
        </p:txBody>
      </p:sp>
      <p:cxnSp>
        <p:nvCxnSpPr>
          <p:cNvPr id="10" name="直接连接符 9"/>
          <p:cNvCxnSpPr/>
          <p:nvPr/>
        </p:nvCxnSpPr>
        <p:spPr>
          <a:xfrm>
            <a:off x="0" y="563442"/>
            <a:ext cx="9144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3"/>
          <p:cNvGrpSpPr/>
          <p:nvPr/>
        </p:nvGrpSpPr>
        <p:grpSpPr>
          <a:xfrm>
            <a:off x="973095" y="1621233"/>
            <a:ext cx="550884" cy="550884"/>
            <a:chOff x="1847958" y="1809393"/>
            <a:chExt cx="734512" cy="734512"/>
          </a:xfrm>
        </p:grpSpPr>
        <p:sp>
          <p:nvSpPr>
            <p:cNvPr id="6" name="Freeform: Shape 4"/>
            <p:cNvSpPr/>
            <p:nvPr/>
          </p:nvSpPr>
          <p:spPr>
            <a:xfrm>
              <a:off x="1847958" y="1809393"/>
              <a:ext cx="734512" cy="7345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/>
              <a:endParaRPr sz="135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  <p:sp>
          <p:nvSpPr>
            <p:cNvPr id="8" name="Freeform: Shape 5"/>
            <p:cNvSpPr/>
            <p:nvPr/>
          </p:nvSpPr>
          <p:spPr>
            <a:xfrm>
              <a:off x="2066699" y="2044447"/>
              <a:ext cx="297019" cy="2644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360" y="0"/>
                  </a:moveTo>
                  <a:cubicBezTo>
                    <a:pt x="17248" y="0"/>
                    <a:pt x="17149" y="31"/>
                    <a:pt x="17076" y="113"/>
                  </a:cubicBezTo>
                  <a:cubicBezTo>
                    <a:pt x="17005" y="194"/>
                    <a:pt x="16960" y="305"/>
                    <a:pt x="16960" y="431"/>
                  </a:cubicBezTo>
                  <a:lnTo>
                    <a:pt x="16960" y="3038"/>
                  </a:lnTo>
                  <a:lnTo>
                    <a:pt x="13888" y="3038"/>
                  </a:lnTo>
                  <a:cubicBezTo>
                    <a:pt x="13342" y="3038"/>
                    <a:pt x="12818" y="3113"/>
                    <a:pt x="12336" y="3263"/>
                  </a:cubicBezTo>
                  <a:cubicBezTo>
                    <a:pt x="11854" y="3411"/>
                    <a:pt x="11440" y="3595"/>
                    <a:pt x="11067" y="3825"/>
                  </a:cubicBezTo>
                  <a:cubicBezTo>
                    <a:pt x="10694" y="4054"/>
                    <a:pt x="10331" y="4355"/>
                    <a:pt x="9982" y="4744"/>
                  </a:cubicBezTo>
                  <a:cubicBezTo>
                    <a:pt x="9633" y="5131"/>
                    <a:pt x="9325" y="5508"/>
                    <a:pt x="9081" y="5869"/>
                  </a:cubicBezTo>
                  <a:cubicBezTo>
                    <a:pt x="8836" y="6229"/>
                    <a:pt x="8581" y="6678"/>
                    <a:pt x="8313" y="7219"/>
                  </a:cubicBezTo>
                  <a:cubicBezTo>
                    <a:pt x="8044" y="7760"/>
                    <a:pt x="7826" y="8238"/>
                    <a:pt x="7662" y="8644"/>
                  </a:cubicBezTo>
                  <a:cubicBezTo>
                    <a:pt x="7497" y="9050"/>
                    <a:pt x="7294" y="9549"/>
                    <a:pt x="7061" y="10144"/>
                  </a:cubicBezTo>
                  <a:cubicBezTo>
                    <a:pt x="6691" y="11127"/>
                    <a:pt x="6383" y="11909"/>
                    <a:pt x="6126" y="12469"/>
                  </a:cubicBezTo>
                  <a:cubicBezTo>
                    <a:pt x="5934" y="12883"/>
                    <a:pt x="5760" y="13215"/>
                    <a:pt x="5592" y="13500"/>
                  </a:cubicBezTo>
                  <a:cubicBezTo>
                    <a:pt x="5423" y="13784"/>
                    <a:pt x="5215" y="14073"/>
                    <a:pt x="4974" y="14344"/>
                  </a:cubicBezTo>
                  <a:cubicBezTo>
                    <a:pt x="4733" y="14615"/>
                    <a:pt x="4453" y="14808"/>
                    <a:pt x="4140" y="14944"/>
                  </a:cubicBezTo>
                  <a:cubicBezTo>
                    <a:pt x="3827" y="15079"/>
                    <a:pt x="3474" y="15150"/>
                    <a:pt x="3088" y="15150"/>
                  </a:cubicBezTo>
                  <a:lnTo>
                    <a:pt x="401" y="15150"/>
                  </a:lnTo>
                  <a:cubicBezTo>
                    <a:pt x="288" y="15150"/>
                    <a:pt x="189" y="15200"/>
                    <a:pt x="117" y="15281"/>
                  </a:cubicBezTo>
                  <a:cubicBezTo>
                    <a:pt x="45" y="15363"/>
                    <a:pt x="0" y="15455"/>
                    <a:pt x="0" y="15581"/>
                  </a:cubicBezTo>
                  <a:lnTo>
                    <a:pt x="0" y="18187"/>
                  </a:lnTo>
                  <a:cubicBezTo>
                    <a:pt x="0" y="18314"/>
                    <a:pt x="45" y="18406"/>
                    <a:pt x="117" y="18487"/>
                  </a:cubicBezTo>
                  <a:cubicBezTo>
                    <a:pt x="189" y="18568"/>
                    <a:pt x="288" y="18619"/>
                    <a:pt x="401" y="18619"/>
                  </a:cubicBezTo>
                  <a:lnTo>
                    <a:pt x="3088" y="18619"/>
                  </a:lnTo>
                  <a:cubicBezTo>
                    <a:pt x="3635" y="18619"/>
                    <a:pt x="4159" y="18543"/>
                    <a:pt x="4640" y="18394"/>
                  </a:cubicBezTo>
                  <a:cubicBezTo>
                    <a:pt x="5122" y="18246"/>
                    <a:pt x="5536" y="18062"/>
                    <a:pt x="5909" y="17831"/>
                  </a:cubicBezTo>
                  <a:cubicBezTo>
                    <a:pt x="6282" y="17602"/>
                    <a:pt x="6645" y="17282"/>
                    <a:pt x="6994" y="16894"/>
                  </a:cubicBezTo>
                  <a:cubicBezTo>
                    <a:pt x="7344" y="16506"/>
                    <a:pt x="7650" y="16129"/>
                    <a:pt x="7896" y="15769"/>
                  </a:cubicBezTo>
                  <a:cubicBezTo>
                    <a:pt x="8140" y="15408"/>
                    <a:pt x="8395" y="14960"/>
                    <a:pt x="8663" y="14419"/>
                  </a:cubicBezTo>
                  <a:cubicBezTo>
                    <a:pt x="8933" y="13878"/>
                    <a:pt x="9150" y="13400"/>
                    <a:pt x="9314" y="12994"/>
                  </a:cubicBezTo>
                  <a:cubicBezTo>
                    <a:pt x="9479" y="12588"/>
                    <a:pt x="9683" y="12089"/>
                    <a:pt x="9915" y="11494"/>
                  </a:cubicBezTo>
                  <a:cubicBezTo>
                    <a:pt x="10285" y="10510"/>
                    <a:pt x="10593" y="9746"/>
                    <a:pt x="10850" y="9187"/>
                  </a:cubicBezTo>
                  <a:cubicBezTo>
                    <a:pt x="11043" y="8772"/>
                    <a:pt x="11216" y="8422"/>
                    <a:pt x="11384" y="8138"/>
                  </a:cubicBezTo>
                  <a:cubicBezTo>
                    <a:pt x="11553" y="7854"/>
                    <a:pt x="11761" y="7583"/>
                    <a:pt x="12002" y="7313"/>
                  </a:cubicBezTo>
                  <a:cubicBezTo>
                    <a:pt x="12243" y="7042"/>
                    <a:pt x="12523" y="6829"/>
                    <a:pt x="12836" y="6694"/>
                  </a:cubicBezTo>
                  <a:cubicBezTo>
                    <a:pt x="13149" y="6558"/>
                    <a:pt x="13503" y="6488"/>
                    <a:pt x="13888" y="6488"/>
                  </a:cubicBezTo>
                  <a:lnTo>
                    <a:pt x="16960" y="6488"/>
                  </a:lnTo>
                  <a:lnTo>
                    <a:pt x="16960" y="9094"/>
                  </a:lnTo>
                  <a:cubicBezTo>
                    <a:pt x="16960" y="9211"/>
                    <a:pt x="17000" y="9309"/>
                    <a:pt x="17076" y="9394"/>
                  </a:cubicBezTo>
                  <a:cubicBezTo>
                    <a:pt x="17153" y="9480"/>
                    <a:pt x="17256" y="9525"/>
                    <a:pt x="17360" y="9525"/>
                  </a:cubicBezTo>
                  <a:cubicBezTo>
                    <a:pt x="17473" y="9525"/>
                    <a:pt x="17555" y="9475"/>
                    <a:pt x="17627" y="9394"/>
                  </a:cubicBezTo>
                  <a:lnTo>
                    <a:pt x="21483" y="5081"/>
                  </a:lnTo>
                  <a:cubicBezTo>
                    <a:pt x="21556" y="5000"/>
                    <a:pt x="21600" y="4889"/>
                    <a:pt x="21600" y="4763"/>
                  </a:cubicBezTo>
                  <a:cubicBezTo>
                    <a:pt x="21600" y="4637"/>
                    <a:pt x="21556" y="4526"/>
                    <a:pt x="21483" y="4444"/>
                  </a:cubicBezTo>
                  <a:lnTo>
                    <a:pt x="17644" y="131"/>
                  </a:lnTo>
                  <a:cubicBezTo>
                    <a:pt x="17547" y="40"/>
                    <a:pt x="17456" y="0"/>
                    <a:pt x="17360" y="0"/>
                  </a:cubicBezTo>
                  <a:close/>
                  <a:moveTo>
                    <a:pt x="401" y="3113"/>
                  </a:moveTo>
                  <a:cubicBezTo>
                    <a:pt x="288" y="3113"/>
                    <a:pt x="189" y="3163"/>
                    <a:pt x="117" y="3244"/>
                  </a:cubicBezTo>
                  <a:cubicBezTo>
                    <a:pt x="45" y="3325"/>
                    <a:pt x="0" y="3417"/>
                    <a:pt x="0" y="3544"/>
                  </a:cubicBezTo>
                  <a:lnTo>
                    <a:pt x="0" y="6150"/>
                  </a:lnTo>
                  <a:cubicBezTo>
                    <a:pt x="0" y="6276"/>
                    <a:pt x="45" y="6369"/>
                    <a:pt x="117" y="6450"/>
                  </a:cubicBezTo>
                  <a:cubicBezTo>
                    <a:pt x="189" y="6531"/>
                    <a:pt x="288" y="6581"/>
                    <a:pt x="401" y="6581"/>
                  </a:cubicBezTo>
                  <a:lnTo>
                    <a:pt x="3088" y="6581"/>
                  </a:lnTo>
                  <a:cubicBezTo>
                    <a:pt x="3441" y="6581"/>
                    <a:pt x="3772" y="6638"/>
                    <a:pt x="4073" y="6769"/>
                  </a:cubicBezTo>
                  <a:cubicBezTo>
                    <a:pt x="4375" y="6899"/>
                    <a:pt x="4619" y="7053"/>
                    <a:pt x="4824" y="7238"/>
                  </a:cubicBezTo>
                  <a:cubicBezTo>
                    <a:pt x="5028" y="7422"/>
                    <a:pt x="5237" y="7681"/>
                    <a:pt x="5442" y="8006"/>
                  </a:cubicBezTo>
                  <a:cubicBezTo>
                    <a:pt x="5646" y="8331"/>
                    <a:pt x="5805" y="8621"/>
                    <a:pt x="5926" y="8869"/>
                  </a:cubicBezTo>
                  <a:cubicBezTo>
                    <a:pt x="6046" y="9117"/>
                    <a:pt x="6200" y="9438"/>
                    <a:pt x="6377" y="9844"/>
                  </a:cubicBezTo>
                  <a:cubicBezTo>
                    <a:pt x="6994" y="8212"/>
                    <a:pt x="7547" y="6979"/>
                    <a:pt x="8029" y="6150"/>
                  </a:cubicBezTo>
                  <a:cubicBezTo>
                    <a:pt x="6744" y="4120"/>
                    <a:pt x="5095" y="3113"/>
                    <a:pt x="3088" y="3113"/>
                  </a:cubicBezTo>
                  <a:lnTo>
                    <a:pt x="401" y="3113"/>
                  </a:lnTo>
                  <a:close/>
                  <a:moveTo>
                    <a:pt x="10516" y="11831"/>
                  </a:moveTo>
                  <a:cubicBezTo>
                    <a:pt x="9898" y="13454"/>
                    <a:pt x="9354" y="14686"/>
                    <a:pt x="8880" y="15525"/>
                  </a:cubicBezTo>
                  <a:cubicBezTo>
                    <a:pt x="9097" y="15877"/>
                    <a:pt x="9315" y="16188"/>
                    <a:pt x="9548" y="16462"/>
                  </a:cubicBezTo>
                  <a:cubicBezTo>
                    <a:pt x="9781" y="16737"/>
                    <a:pt x="10006" y="16987"/>
                    <a:pt x="10216" y="17194"/>
                  </a:cubicBezTo>
                  <a:cubicBezTo>
                    <a:pt x="10424" y="17401"/>
                    <a:pt x="10669" y="17584"/>
                    <a:pt x="10934" y="17737"/>
                  </a:cubicBezTo>
                  <a:cubicBezTo>
                    <a:pt x="11198" y="17891"/>
                    <a:pt x="11417" y="18009"/>
                    <a:pt x="11618" y="18112"/>
                  </a:cubicBezTo>
                  <a:cubicBezTo>
                    <a:pt x="11819" y="18216"/>
                    <a:pt x="12081" y="18293"/>
                    <a:pt x="12386" y="18356"/>
                  </a:cubicBezTo>
                  <a:cubicBezTo>
                    <a:pt x="12691" y="18419"/>
                    <a:pt x="12945" y="18474"/>
                    <a:pt x="13154" y="18506"/>
                  </a:cubicBezTo>
                  <a:cubicBezTo>
                    <a:pt x="13362" y="18538"/>
                    <a:pt x="13643" y="18567"/>
                    <a:pt x="14005" y="18581"/>
                  </a:cubicBezTo>
                  <a:cubicBezTo>
                    <a:pt x="14367" y="18594"/>
                    <a:pt x="14664" y="18586"/>
                    <a:pt x="14890" y="18581"/>
                  </a:cubicBezTo>
                  <a:cubicBezTo>
                    <a:pt x="15114" y="18577"/>
                    <a:pt x="15432" y="18585"/>
                    <a:pt x="15858" y="18581"/>
                  </a:cubicBezTo>
                  <a:cubicBezTo>
                    <a:pt x="16283" y="18576"/>
                    <a:pt x="16636" y="18562"/>
                    <a:pt x="16893" y="18562"/>
                  </a:cubicBezTo>
                  <a:lnTo>
                    <a:pt x="16893" y="21169"/>
                  </a:lnTo>
                  <a:cubicBezTo>
                    <a:pt x="16893" y="21286"/>
                    <a:pt x="16934" y="21384"/>
                    <a:pt x="17010" y="21469"/>
                  </a:cubicBezTo>
                  <a:cubicBezTo>
                    <a:pt x="17086" y="21555"/>
                    <a:pt x="17172" y="21600"/>
                    <a:pt x="17277" y="21600"/>
                  </a:cubicBezTo>
                  <a:cubicBezTo>
                    <a:pt x="17389" y="21600"/>
                    <a:pt x="17472" y="21550"/>
                    <a:pt x="17544" y="21469"/>
                  </a:cubicBezTo>
                  <a:lnTo>
                    <a:pt x="21400" y="17156"/>
                  </a:lnTo>
                  <a:cubicBezTo>
                    <a:pt x="21472" y="17075"/>
                    <a:pt x="21517" y="16964"/>
                    <a:pt x="21517" y="16837"/>
                  </a:cubicBezTo>
                  <a:cubicBezTo>
                    <a:pt x="21517" y="16711"/>
                    <a:pt x="21473" y="16600"/>
                    <a:pt x="21400" y="16519"/>
                  </a:cubicBezTo>
                  <a:cubicBezTo>
                    <a:pt x="21400" y="16519"/>
                    <a:pt x="17560" y="12206"/>
                    <a:pt x="17560" y="12206"/>
                  </a:cubicBezTo>
                  <a:cubicBezTo>
                    <a:pt x="17464" y="12115"/>
                    <a:pt x="17373" y="12075"/>
                    <a:pt x="17277" y="12075"/>
                  </a:cubicBezTo>
                  <a:cubicBezTo>
                    <a:pt x="17164" y="12075"/>
                    <a:pt x="17064" y="12107"/>
                    <a:pt x="16993" y="12187"/>
                  </a:cubicBezTo>
                  <a:cubicBezTo>
                    <a:pt x="16921" y="12269"/>
                    <a:pt x="16893" y="12380"/>
                    <a:pt x="16893" y="12506"/>
                  </a:cubicBezTo>
                  <a:lnTo>
                    <a:pt x="16893" y="15112"/>
                  </a:lnTo>
                  <a:lnTo>
                    <a:pt x="13805" y="15112"/>
                  </a:lnTo>
                  <a:cubicBezTo>
                    <a:pt x="13451" y="15112"/>
                    <a:pt x="13121" y="15038"/>
                    <a:pt x="12820" y="14906"/>
                  </a:cubicBezTo>
                  <a:cubicBezTo>
                    <a:pt x="12519" y="14775"/>
                    <a:pt x="12273" y="14623"/>
                    <a:pt x="12069" y="14437"/>
                  </a:cubicBezTo>
                  <a:cubicBezTo>
                    <a:pt x="11864" y="14253"/>
                    <a:pt x="11656" y="13994"/>
                    <a:pt x="11451" y="13669"/>
                  </a:cubicBezTo>
                  <a:cubicBezTo>
                    <a:pt x="11246" y="13344"/>
                    <a:pt x="11087" y="13054"/>
                    <a:pt x="10967" y="12806"/>
                  </a:cubicBezTo>
                  <a:cubicBezTo>
                    <a:pt x="10846" y="12558"/>
                    <a:pt x="10692" y="12236"/>
                    <a:pt x="10516" y="11831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anchor="ctr"/>
            <a:lstStyle/>
            <a:p>
              <a:pPr algn="ctr"/>
              <a:endParaRPr sz="135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973095" y="2567797"/>
            <a:ext cx="550884" cy="550884"/>
            <a:chOff x="1847958" y="3073551"/>
            <a:chExt cx="734512" cy="734512"/>
          </a:xfrm>
        </p:grpSpPr>
        <p:sp>
          <p:nvSpPr>
            <p:cNvPr id="12" name="Freeform: Shape 11"/>
            <p:cNvSpPr/>
            <p:nvPr/>
          </p:nvSpPr>
          <p:spPr>
            <a:xfrm>
              <a:off x="1847958" y="3073551"/>
              <a:ext cx="734512" cy="7345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/>
              <a:endParaRPr sz="135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  <p:sp>
          <p:nvSpPr>
            <p:cNvPr id="13" name="Freeform: Shape 12"/>
            <p:cNvSpPr/>
            <p:nvPr/>
          </p:nvSpPr>
          <p:spPr>
            <a:xfrm>
              <a:off x="2087611" y="3308595"/>
              <a:ext cx="255206" cy="2644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022" y="1765"/>
                  </a:moveTo>
                  <a:cubicBezTo>
                    <a:pt x="21407" y="1393"/>
                    <a:pt x="21600" y="1056"/>
                    <a:pt x="21600" y="753"/>
                  </a:cubicBezTo>
                  <a:cubicBezTo>
                    <a:pt x="21600" y="554"/>
                    <a:pt x="21519" y="396"/>
                    <a:pt x="21358" y="279"/>
                  </a:cubicBezTo>
                  <a:cubicBezTo>
                    <a:pt x="21196" y="163"/>
                    <a:pt x="21026" y="86"/>
                    <a:pt x="20847" y="52"/>
                  </a:cubicBezTo>
                  <a:cubicBezTo>
                    <a:pt x="20667" y="17"/>
                    <a:pt x="20475" y="0"/>
                    <a:pt x="20268" y="0"/>
                  </a:cubicBezTo>
                  <a:lnTo>
                    <a:pt x="1332" y="0"/>
                  </a:lnTo>
                  <a:cubicBezTo>
                    <a:pt x="1125" y="0"/>
                    <a:pt x="933" y="17"/>
                    <a:pt x="753" y="52"/>
                  </a:cubicBezTo>
                  <a:cubicBezTo>
                    <a:pt x="574" y="86"/>
                    <a:pt x="404" y="163"/>
                    <a:pt x="242" y="279"/>
                  </a:cubicBezTo>
                  <a:cubicBezTo>
                    <a:pt x="81" y="396"/>
                    <a:pt x="0" y="554"/>
                    <a:pt x="0" y="753"/>
                  </a:cubicBezTo>
                  <a:cubicBezTo>
                    <a:pt x="0" y="1056"/>
                    <a:pt x="193" y="1393"/>
                    <a:pt x="578" y="1765"/>
                  </a:cubicBezTo>
                  <a:lnTo>
                    <a:pt x="9079" y="9970"/>
                  </a:lnTo>
                  <a:lnTo>
                    <a:pt x="9079" y="19938"/>
                  </a:lnTo>
                  <a:lnTo>
                    <a:pt x="4774" y="19938"/>
                  </a:lnTo>
                  <a:cubicBezTo>
                    <a:pt x="4541" y="19938"/>
                    <a:pt x="4340" y="20021"/>
                    <a:pt x="4169" y="20186"/>
                  </a:cubicBezTo>
                  <a:cubicBezTo>
                    <a:pt x="3999" y="20350"/>
                    <a:pt x="3913" y="20545"/>
                    <a:pt x="3913" y="20769"/>
                  </a:cubicBezTo>
                  <a:cubicBezTo>
                    <a:pt x="3913" y="20994"/>
                    <a:pt x="3999" y="21189"/>
                    <a:pt x="4169" y="21353"/>
                  </a:cubicBezTo>
                  <a:cubicBezTo>
                    <a:pt x="4340" y="21518"/>
                    <a:pt x="4541" y="21600"/>
                    <a:pt x="4774" y="21600"/>
                  </a:cubicBezTo>
                  <a:lnTo>
                    <a:pt x="16826" y="21600"/>
                  </a:lnTo>
                  <a:cubicBezTo>
                    <a:pt x="17059" y="21600"/>
                    <a:pt x="17260" y="21518"/>
                    <a:pt x="17431" y="21353"/>
                  </a:cubicBezTo>
                  <a:cubicBezTo>
                    <a:pt x="17601" y="21189"/>
                    <a:pt x="17687" y="20994"/>
                    <a:pt x="17687" y="20769"/>
                  </a:cubicBezTo>
                  <a:cubicBezTo>
                    <a:pt x="17687" y="20545"/>
                    <a:pt x="17601" y="20350"/>
                    <a:pt x="17431" y="20186"/>
                  </a:cubicBezTo>
                  <a:cubicBezTo>
                    <a:pt x="17260" y="20021"/>
                    <a:pt x="17059" y="19938"/>
                    <a:pt x="16826" y="19938"/>
                  </a:cubicBezTo>
                  <a:lnTo>
                    <a:pt x="12522" y="19938"/>
                  </a:lnTo>
                  <a:lnTo>
                    <a:pt x="12522" y="9970"/>
                  </a:lnTo>
                  <a:cubicBezTo>
                    <a:pt x="12522" y="9970"/>
                    <a:pt x="21022" y="1765"/>
                    <a:pt x="21022" y="1765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anchor="ctr"/>
            <a:lstStyle/>
            <a:p>
              <a:pPr algn="ctr"/>
              <a:endParaRPr sz="135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973095" y="3514361"/>
            <a:ext cx="550884" cy="550884"/>
            <a:chOff x="1847958" y="4328236"/>
            <a:chExt cx="734512" cy="734512"/>
          </a:xfrm>
        </p:grpSpPr>
        <p:sp>
          <p:nvSpPr>
            <p:cNvPr id="15" name="Freeform: Shape 14"/>
            <p:cNvSpPr/>
            <p:nvPr/>
          </p:nvSpPr>
          <p:spPr>
            <a:xfrm>
              <a:off x="1847958" y="4328236"/>
              <a:ext cx="734512" cy="73451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/>
              <a:endParaRPr sz="135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  <p:sp>
          <p:nvSpPr>
            <p:cNvPr id="16" name="Freeform: Shape 15"/>
            <p:cNvSpPr/>
            <p:nvPr/>
          </p:nvSpPr>
          <p:spPr>
            <a:xfrm>
              <a:off x="2096539" y="4564580"/>
              <a:ext cx="239635" cy="2616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593" y="0"/>
                  </a:moveTo>
                  <a:cubicBezTo>
                    <a:pt x="8967" y="0"/>
                    <a:pt x="7584" y="538"/>
                    <a:pt x="6434" y="1592"/>
                  </a:cubicBezTo>
                  <a:cubicBezTo>
                    <a:pt x="5285" y="2645"/>
                    <a:pt x="4717" y="3911"/>
                    <a:pt x="4717" y="5400"/>
                  </a:cubicBezTo>
                  <a:cubicBezTo>
                    <a:pt x="4717" y="6889"/>
                    <a:pt x="5285" y="8155"/>
                    <a:pt x="6434" y="9208"/>
                  </a:cubicBezTo>
                  <a:cubicBezTo>
                    <a:pt x="7584" y="10262"/>
                    <a:pt x="8967" y="10800"/>
                    <a:pt x="10593" y="10800"/>
                  </a:cubicBezTo>
                  <a:cubicBezTo>
                    <a:pt x="12219" y="10800"/>
                    <a:pt x="13602" y="10262"/>
                    <a:pt x="14752" y="9208"/>
                  </a:cubicBezTo>
                  <a:cubicBezTo>
                    <a:pt x="15903" y="8155"/>
                    <a:pt x="16490" y="6889"/>
                    <a:pt x="16490" y="5400"/>
                  </a:cubicBezTo>
                  <a:cubicBezTo>
                    <a:pt x="16490" y="3911"/>
                    <a:pt x="15903" y="2645"/>
                    <a:pt x="14752" y="1592"/>
                  </a:cubicBezTo>
                  <a:cubicBezTo>
                    <a:pt x="13602" y="538"/>
                    <a:pt x="12219" y="0"/>
                    <a:pt x="10593" y="0"/>
                  </a:cubicBezTo>
                  <a:close/>
                  <a:moveTo>
                    <a:pt x="5317" y="9928"/>
                  </a:moveTo>
                  <a:cubicBezTo>
                    <a:pt x="4693" y="9928"/>
                    <a:pt x="4117" y="10007"/>
                    <a:pt x="3600" y="10194"/>
                  </a:cubicBezTo>
                  <a:cubicBezTo>
                    <a:pt x="3084" y="10381"/>
                    <a:pt x="2654" y="10638"/>
                    <a:pt x="2297" y="10952"/>
                  </a:cubicBezTo>
                  <a:cubicBezTo>
                    <a:pt x="1938" y="11265"/>
                    <a:pt x="1622" y="11644"/>
                    <a:pt x="1345" y="12088"/>
                  </a:cubicBezTo>
                  <a:cubicBezTo>
                    <a:pt x="1069" y="12534"/>
                    <a:pt x="846" y="12984"/>
                    <a:pt x="683" y="13453"/>
                  </a:cubicBezTo>
                  <a:cubicBezTo>
                    <a:pt x="519" y="13921"/>
                    <a:pt x="376" y="14439"/>
                    <a:pt x="269" y="14987"/>
                  </a:cubicBezTo>
                  <a:cubicBezTo>
                    <a:pt x="161" y="15535"/>
                    <a:pt x="98" y="16049"/>
                    <a:pt x="62" y="16522"/>
                  </a:cubicBezTo>
                  <a:cubicBezTo>
                    <a:pt x="26" y="16995"/>
                    <a:pt x="0" y="17465"/>
                    <a:pt x="0" y="17962"/>
                  </a:cubicBezTo>
                  <a:cubicBezTo>
                    <a:pt x="0" y="19085"/>
                    <a:pt x="371" y="19983"/>
                    <a:pt x="1117" y="20634"/>
                  </a:cubicBezTo>
                  <a:cubicBezTo>
                    <a:pt x="1865" y="21284"/>
                    <a:pt x="2859" y="21600"/>
                    <a:pt x="4097" y="21600"/>
                  </a:cubicBezTo>
                  <a:lnTo>
                    <a:pt x="17503" y="21600"/>
                  </a:lnTo>
                  <a:cubicBezTo>
                    <a:pt x="18740" y="21600"/>
                    <a:pt x="19736" y="21284"/>
                    <a:pt x="20483" y="20634"/>
                  </a:cubicBezTo>
                  <a:cubicBezTo>
                    <a:pt x="21229" y="19983"/>
                    <a:pt x="21600" y="19085"/>
                    <a:pt x="21600" y="17962"/>
                  </a:cubicBezTo>
                  <a:cubicBezTo>
                    <a:pt x="21600" y="17465"/>
                    <a:pt x="21573" y="16995"/>
                    <a:pt x="21538" y="16522"/>
                  </a:cubicBezTo>
                  <a:cubicBezTo>
                    <a:pt x="21502" y="16049"/>
                    <a:pt x="21438" y="15535"/>
                    <a:pt x="21331" y="14987"/>
                  </a:cubicBezTo>
                  <a:cubicBezTo>
                    <a:pt x="21223" y="14439"/>
                    <a:pt x="21081" y="13921"/>
                    <a:pt x="20917" y="13453"/>
                  </a:cubicBezTo>
                  <a:cubicBezTo>
                    <a:pt x="20754" y="12985"/>
                    <a:pt x="20531" y="12534"/>
                    <a:pt x="20255" y="12088"/>
                  </a:cubicBezTo>
                  <a:cubicBezTo>
                    <a:pt x="19978" y="11644"/>
                    <a:pt x="19662" y="11265"/>
                    <a:pt x="19303" y="10952"/>
                  </a:cubicBezTo>
                  <a:cubicBezTo>
                    <a:pt x="18946" y="10638"/>
                    <a:pt x="18517" y="10381"/>
                    <a:pt x="18000" y="10194"/>
                  </a:cubicBezTo>
                  <a:cubicBezTo>
                    <a:pt x="17484" y="10007"/>
                    <a:pt x="16906" y="9928"/>
                    <a:pt x="16283" y="9928"/>
                  </a:cubicBezTo>
                  <a:cubicBezTo>
                    <a:pt x="16181" y="9928"/>
                    <a:pt x="15959" y="10011"/>
                    <a:pt x="15621" y="10213"/>
                  </a:cubicBezTo>
                  <a:cubicBezTo>
                    <a:pt x="15283" y="10414"/>
                    <a:pt x="14913" y="10647"/>
                    <a:pt x="14503" y="10895"/>
                  </a:cubicBezTo>
                  <a:cubicBezTo>
                    <a:pt x="14094" y="11143"/>
                    <a:pt x="13555" y="11376"/>
                    <a:pt x="12869" y="11577"/>
                  </a:cubicBezTo>
                  <a:cubicBezTo>
                    <a:pt x="12183" y="11778"/>
                    <a:pt x="11496" y="11880"/>
                    <a:pt x="10800" y="11880"/>
                  </a:cubicBezTo>
                  <a:cubicBezTo>
                    <a:pt x="10105" y="11880"/>
                    <a:pt x="9416" y="11778"/>
                    <a:pt x="8731" y="11577"/>
                  </a:cubicBezTo>
                  <a:cubicBezTo>
                    <a:pt x="8045" y="11376"/>
                    <a:pt x="7506" y="11143"/>
                    <a:pt x="7097" y="10895"/>
                  </a:cubicBezTo>
                  <a:cubicBezTo>
                    <a:pt x="6687" y="10647"/>
                    <a:pt x="6296" y="10414"/>
                    <a:pt x="5959" y="10213"/>
                  </a:cubicBezTo>
                  <a:cubicBezTo>
                    <a:pt x="5621" y="10011"/>
                    <a:pt x="5419" y="9928"/>
                    <a:pt x="5317" y="9928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anchor="ctr"/>
            <a:lstStyle/>
            <a:p>
              <a:pPr algn="ctr"/>
              <a:endParaRPr sz="135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</p:grpSp>
      <p:sp>
        <p:nvSpPr>
          <p:cNvPr id="17" name="矩形 16"/>
          <p:cNvSpPr/>
          <p:nvPr/>
        </p:nvSpPr>
        <p:spPr>
          <a:xfrm>
            <a:off x="1610441" y="1628910"/>
            <a:ext cx="3296276" cy="69913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l" defTabSz="680720">
              <a:lnSpc>
                <a:spcPct val="110000"/>
              </a:lnSpc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ea"/>
              </a:rPr>
              <a:t>单击此处输入你的正文，文字是您思想的提炼，为了最终演示发布的良好效果，请尽量言简意赅的阐述观点。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610441" y="2575474"/>
            <a:ext cx="3296276" cy="69913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l" defTabSz="680720">
              <a:lnSpc>
                <a:spcPct val="110000"/>
              </a:lnSpc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ea"/>
              </a:rPr>
              <a:t>单击此处输入你的正文，文字是您思想的提炼，为了最终演示发布的良好效果，请尽量言简意赅的阐述观点。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610441" y="3522038"/>
            <a:ext cx="3296276" cy="69913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l" defTabSz="680720">
              <a:lnSpc>
                <a:spcPct val="110000"/>
              </a:lnSpc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ea"/>
              </a:rPr>
              <a:t>单击此处输入你的正文，文字是您思想的提炼，为了最终演示发布的良好效果，请尽量言简意赅的阐述观点。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5219912" y="1419622"/>
            <a:ext cx="2950994" cy="3044798"/>
            <a:chOff x="6868442" y="1734450"/>
            <a:chExt cx="3934658" cy="4059730"/>
          </a:xfrm>
        </p:grpSpPr>
        <p:sp>
          <p:nvSpPr>
            <p:cNvPr id="21" name="Freeform: Shape 16"/>
            <p:cNvSpPr/>
            <p:nvPr/>
          </p:nvSpPr>
          <p:spPr>
            <a:xfrm rot="16200000" flipH="1">
              <a:off x="6805906" y="1796986"/>
              <a:ext cx="4059730" cy="39346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00" h="21600" extrusionOk="0">
                  <a:moveTo>
                    <a:pt x="8400" y="0"/>
                  </a:moveTo>
                  <a:cubicBezTo>
                    <a:pt x="3600" y="0"/>
                    <a:pt x="0" y="3946"/>
                    <a:pt x="0" y="8723"/>
                  </a:cubicBezTo>
                  <a:cubicBezTo>
                    <a:pt x="0" y="13500"/>
                    <a:pt x="3600" y="17238"/>
                    <a:pt x="8400" y="17238"/>
                  </a:cubicBezTo>
                  <a:cubicBezTo>
                    <a:pt x="10400" y="17238"/>
                    <a:pt x="12200" y="16615"/>
                    <a:pt x="13600" y="15369"/>
                  </a:cubicBezTo>
                  <a:cubicBezTo>
                    <a:pt x="13600" y="15369"/>
                    <a:pt x="13800" y="15577"/>
                    <a:pt x="13800" y="15785"/>
                  </a:cubicBezTo>
                  <a:cubicBezTo>
                    <a:pt x="19000" y="20977"/>
                    <a:pt x="19000" y="20977"/>
                    <a:pt x="19000" y="20977"/>
                  </a:cubicBezTo>
                  <a:cubicBezTo>
                    <a:pt x="19400" y="21392"/>
                    <a:pt x="19800" y="21600"/>
                    <a:pt x="20000" y="21600"/>
                  </a:cubicBezTo>
                  <a:cubicBezTo>
                    <a:pt x="20400" y="21600"/>
                    <a:pt x="20800" y="21392"/>
                    <a:pt x="21200" y="20977"/>
                  </a:cubicBezTo>
                  <a:cubicBezTo>
                    <a:pt x="21600" y="20562"/>
                    <a:pt x="21600" y="19523"/>
                    <a:pt x="21200" y="18900"/>
                  </a:cubicBezTo>
                  <a:cubicBezTo>
                    <a:pt x="16000" y="13500"/>
                    <a:pt x="16000" y="13500"/>
                    <a:pt x="16000" y="13500"/>
                  </a:cubicBezTo>
                  <a:cubicBezTo>
                    <a:pt x="15800" y="13500"/>
                    <a:pt x="15600" y="13292"/>
                    <a:pt x="15400" y="13292"/>
                  </a:cubicBezTo>
                  <a:cubicBezTo>
                    <a:pt x="16200" y="11838"/>
                    <a:pt x="16600" y="10385"/>
                    <a:pt x="16600" y="8723"/>
                  </a:cubicBezTo>
                  <a:cubicBezTo>
                    <a:pt x="16600" y="3946"/>
                    <a:pt x="13000" y="0"/>
                    <a:pt x="8400" y="0"/>
                  </a:cubicBezTo>
                  <a:close/>
                  <a:moveTo>
                    <a:pt x="8400" y="2700"/>
                  </a:moveTo>
                  <a:cubicBezTo>
                    <a:pt x="11600" y="2700"/>
                    <a:pt x="14200" y="5400"/>
                    <a:pt x="14200" y="8723"/>
                  </a:cubicBezTo>
                  <a:cubicBezTo>
                    <a:pt x="14200" y="9762"/>
                    <a:pt x="13800" y="10800"/>
                    <a:pt x="13200" y="11838"/>
                  </a:cubicBezTo>
                  <a:cubicBezTo>
                    <a:pt x="12800" y="12669"/>
                    <a:pt x="12800" y="12669"/>
                    <a:pt x="12800" y="12669"/>
                  </a:cubicBezTo>
                  <a:cubicBezTo>
                    <a:pt x="12000" y="13292"/>
                    <a:pt x="12000" y="13292"/>
                    <a:pt x="12000" y="13292"/>
                  </a:cubicBezTo>
                  <a:cubicBezTo>
                    <a:pt x="11000" y="14123"/>
                    <a:pt x="9600" y="14538"/>
                    <a:pt x="8400" y="14538"/>
                  </a:cubicBezTo>
                  <a:cubicBezTo>
                    <a:pt x="5200" y="14538"/>
                    <a:pt x="2600" y="12046"/>
                    <a:pt x="2600" y="8723"/>
                  </a:cubicBezTo>
                  <a:cubicBezTo>
                    <a:pt x="2600" y="5400"/>
                    <a:pt x="5200" y="2700"/>
                    <a:pt x="8400" y="270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/>
              <a:endParaRPr sz="135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  <p:sp>
          <p:nvSpPr>
            <p:cNvPr id="22" name="Freeform: Shape 17"/>
            <p:cNvSpPr/>
            <p:nvPr/>
          </p:nvSpPr>
          <p:spPr>
            <a:xfrm rot="293297">
              <a:off x="8087585" y="2708959"/>
              <a:ext cx="675407" cy="7085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5" h="21302" extrusionOk="0">
                  <a:moveTo>
                    <a:pt x="7820" y="21302"/>
                  </a:moveTo>
                  <a:cubicBezTo>
                    <a:pt x="7134" y="21302"/>
                    <a:pt x="6486" y="20992"/>
                    <a:pt x="6071" y="20461"/>
                  </a:cubicBezTo>
                  <a:lnTo>
                    <a:pt x="446" y="13281"/>
                  </a:lnTo>
                  <a:cubicBezTo>
                    <a:pt x="-286" y="12346"/>
                    <a:pt x="-96" y="11016"/>
                    <a:pt x="870" y="10309"/>
                  </a:cubicBezTo>
                  <a:cubicBezTo>
                    <a:pt x="1839" y="9601"/>
                    <a:pt x="3213" y="9787"/>
                    <a:pt x="3944" y="10719"/>
                  </a:cubicBezTo>
                  <a:lnTo>
                    <a:pt x="7644" y="15443"/>
                  </a:lnTo>
                  <a:lnTo>
                    <a:pt x="16947" y="999"/>
                  </a:lnTo>
                  <a:cubicBezTo>
                    <a:pt x="17588" y="6"/>
                    <a:pt x="18941" y="-298"/>
                    <a:pt x="19970" y="321"/>
                  </a:cubicBezTo>
                  <a:cubicBezTo>
                    <a:pt x="20999" y="939"/>
                    <a:pt x="21314" y="2249"/>
                    <a:pt x="20673" y="3242"/>
                  </a:cubicBezTo>
                  <a:lnTo>
                    <a:pt x="9683" y="20302"/>
                  </a:lnTo>
                  <a:cubicBezTo>
                    <a:pt x="9300" y="20895"/>
                    <a:pt x="8641" y="21269"/>
                    <a:pt x="7920" y="21300"/>
                  </a:cubicBezTo>
                  <a:cubicBezTo>
                    <a:pt x="7886" y="21302"/>
                    <a:pt x="7852" y="21302"/>
                    <a:pt x="7820" y="213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/>
              <a:endParaRPr sz="135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7304301" y="3498116"/>
              <a:ext cx="2241974" cy="455509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13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</a:rPr>
                <a:t>单击添加标题</a:t>
              </a:r>
              <a:endParaRPr lang="zh-CN" altLang="en-US" sz="13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grpSp>
          <p:nvGrpSpPr>
            <p:cNvPr id="2" name="组合 1"/>
            <p:cNvGrpSpPr/>
            <p:nvPr/>
          </p:nvGrpSpPr>
          <p:grpSpPr>
            <a:xfrm>
              <a:off x="0" y="0"/>
              <a:ext cx="9143999" cy="1419622"/>
              <a:chOff x="0" y="0"/>
              <a:chExt cx="9143999" cy="1419622"/>
            </a:xfrm>
          </p:grpSpPr>
          <p:grpSp>
            <p:nvGrpSpPr>
              <p:cNvPr id="13" name="组合 12"/>
              <p:cNvGrpSpPr/>
              <p:nvPr/>
            </p:nvGrpSpPr>
            <p:grpSpPr>
              <a:xfrm>
                <a:off x="0" y="0"/>
                <a:ext cx="1187624" cy="1419622"/>
                <a:chOff x="809625" y="151495"/>
                <a:chExt cx="1409982" cy="1409982"/>
              </a:xfrm>
              <a:solidFill>
                <a:schemeClr val="accent1"/>
              </a:solidFill>
            </p:grpSpPr>
            <p:sp>
              <p:nvSpPr>
                <p:cNvPr id="15" name="矩形 14"/>
                <p:cNvSpPr/>
                <p:nvPr/>
              </p:nvSpPr>
              <p:spPr>
                <a:xfrm>
                  <a:off x="809625" y="151495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16" name="矩形 15"/>
                <p:cNvSpPr/>
                <p:nvPr/>
              </p:nvSpPr>
              <p:spPr>
                <a:xfrm rot="5400000">
                  <a:off x="170087" y="793007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  <p:grpSp>
            <p:nvGrpSpPr>
              <p:cNvPr id="17" name="组合 16"/>
              <p:cNvGrpSpPr/>
              <p:nvPr/>
            </p:nvGrpSpPr>
            <p:grpSpPr>
              <a:xfrm rot="5400000">
                <a:off x="7840376" y="-115999"/>
                <a:ext cx="1187624" cy="1419622"/>
                <a:chOff x="809625" y="151495"/>
                <a:chExt cx="1409982" cy="1409982"/>
              </a:xfrm>
              <a:solidFill>
                <a:schemeClr val="accent1"/>
              </a:solidFill>
            </p:grpSpPr>
            <p:sp>
              <p:nvSpPr>
                <p:cNvPr id="18" name="矩形 17"/>
                <p:cNvSpPr/>
                <p:nvPr/>
              </p:nvSpPr>
              <p:spPr>
                <a:xfrm>
                  <a:off x="809625" y="151495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20" name="矩形 19"/>
                <p:cNvSpPr/>
                <p:nvPr/>
              </p:nvSpPr>
              <p:spPr>
                <a:xfrm rot="5400000">
                  <a:off x="168114" y="793007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</p:grpSp>
        <p:grpSp>
          <p:nvGrpSpPr>
            <p:cNvPr id="21" name="组合 20"/>
            <p:cNvGrpSpPr/>
            <p:nvPr/>
          </p:nvGrpSpPr>
          <p:grpSpPr>
            <a:xfrm flipH="1" flipV="1">
              <a:off x="1" y="3723878"/>
              <a:ext cx="9143999" cy="1419622"/>
              <a:chOff x="0" y="0"/>
              <a:chExt cx="9143999" cy="1419622"/>
            </a:xfrm>
          </p:grpSpPr>
          <p:grpSp>
            <p:nvGrpSpPr>
              <p:cNvPr id="22" name="组合 21"/>
              <p:cNvGrpSpPr/>
              <p:nvPr/>
            </p:nvGrpSpPr>
            <p:grpSpPr>
              <a:xfrm>
                <a:off x="0" y="0"/>
                <a:ext cx="1187624" cy="1419622"/>
                <a:chOff x="809625" y="151495"/>
                <a:chExt cx="1409982" cy="1409982"/>
              </a:xfrm>
              <a:solidFill>
                <a:schemeClr val="accent1"/>
              </a:solidFill>
            </p:grpSpPr>
            <p:sp>
              <p:nvSpPr>
                <p:cNvPr id="26" name="矩形 25"/>
                <p:cNvSpPr/>
                <p:nvPr/>
              </p:nvSpPr>
              <p:spPr>
                <a:xfrm>
                  <a:off x="809625" y="151495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27" name="矩形 26"/>
                <p:cNvSpPr/>
                <p:nvPr/>
              </p:nvSpPr>
              <p:spPr>
                <a:xfrm rot="5400000">
                  <a:off x="170087" y="793007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  <p:grpSp>
            <p:nvGrpSpPr>
              <p:cNvPr id="23" name="组合 22"/>
              <p:cNvGrpSpPr/>
              <p:nvPr/>
            </p:nvGrpSpPr>
            <p:grpSpPr>
              <a:xfrm rot="5400000">
                <a:off x="7840376" y="-115999"/>
                <a:ext cx="1187624" cy="1419622"/>
                <a:chOff x="809625" y="151495"/>
                <a:chExt cx="1409982" cy="1409982"/>
              </a:xfrm>
              <a:solidFill>
                <a:schemeClr val="accent1"/>
              </a:solidFill>
            </p:grpSpPr>
            <p:sp>
              <p:nvSpPr>
                <p:cNvPr id="24" name="矩形 23"/>
                <p:cNvSpPr/>
                <p:nvPr/>
              </p:nvSpPr>
              <p:spPr>
                <a:xfrm>
                  <a:off x="809625" y="151495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25" name="矩形 24"/>
                <p:cNvSpPr/>
                <p:nvPr/>
              </p:nvSpPr>
              <p:spPr>
                <a:xfrm rot="5400000">
                  <a:off x="168114" y="793007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</p:grpSp>
      </p:grpSp>
      <p:sp>
        <p:nvSpPr>
          <p:cNvPr id="28" name="文本框 27"/>
          <p:cNvSpPr txBox="1"/>
          <p:nvPr/>
        </p:nvSpPr>
        <p:spPr>
          <a:xfrm>
            <a:off x="1085850" y="1934711"/>
            <a:ext cx="6972301" cy="783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500" spc="225" dirty="0" smtClean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</a:rPr>
              <a:t>感谢</a:t>
            </a:r>
            <a:r>
              <a:rPr lang="zh-CN" altLang="en-US" sz="4500" spc="225" dirty="0" smtClean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</a:rPr>
              <a:t>观看</a:t>
            </a:r>
            <a:endParaRPr lang="zh-CN" altLang="en-US" sz="4500" spc="225" dirty="0" smtClean="0">
              <a:solidFill>
                <a:schemeClr val="accent1"/>
              </a:solidFill>
              <a:latin typeface="迷你简菱心" panose="02010609000101010101" pitchFamily="49" charset="-122"/>
              <a:ea typeface="迷你简菱心" panose="02010609000101010101" pitchFamily="49" charset="-122"/>
            </a:endParaRPr>
          </a:p>
        </p:txBody>
      </p:sp>
      <p:sp>
        <p:nvSpPr>
          <p:cNvPr id="29" name="Freeform 28"/>
          <p:cNvSpPr>
            <a:spLocks noEditPoints="1"/>
          </p:cNvSpPr>
          <p:nvPr/>
        </p:nvSpPr>
        <p:spPr bwMode="auto">
          <a:xfrm>
            <a:off x="3859221" y="719577"/>
            <a:ext cx="1425558" cy="1071118"/>
          </a:xfrm>
          <a:custGeom>
            <a:avLst/>
            <a:gdLst>
              <a:gd name="T0" fmla="*/ 40 w 192"/>
              <a:gd name="T1" fmla="*/ 118 h 144"/>
              <a:gd name="T2" fmla="*/ 40 w 192"/>
              <a:gd name="T3" fmla="*/ 118 h 144"/>
              <a:gd name="T4" fmla="*/ 56 w 192"/>
              <a:gd name="T5" fmla="*/ 116 h 144"/>
              <a:gd name="T6" fmla="*/ 97 w 192"/>
              <a:gd name="T7" fmla="*/ 137 h 144"/>
              <a:gd name="T8" fmla="*/ 99 w 192"/>
              <a:gd name="T9" fmla="*/ 137 h 144"/>
              <a:gd name="T10" fmla="*/ 140 w 192"/>
              <a:gd name="T11" fmla="*/ 116 h 144"/>
              <a:gd name="T12" fmla="*/ 156 w 192"/>
              <a:gd name="T13" fmla="*/ 118 h 144"/>
              <a:gd name="T14" fmla="*/ 156 w 192"/>
              <a:gd name="T15" fmla="*/ 118 h 144"/>
              <a:gd name="T16" fmla="*/ 156 w 192"/>
              <a:gd name="T17" fmla="*/ 70 h 144"/>
              <a:gd name="T18" fmla="*/ 96 w 192"/>
              <a:gd name="T19" fmla="*/ 98 h 144"/>
              <a:gd name="T20" fmla="*/ 40 w 192"/>
              <a:gd name="T21" fmla="*/ 72 h 144"/>
              <a:gd name="T22" fmla="*/ 40 w 192"/>
              <a:gd name="T23" fmla="*/ 118 h 144"/>
              <a:gd name="T24" fmla="*/ 96 w 192"/>
              <a:gd name="T25" fmla="*/ 0 h 144"/>
              <a:gd name="T26" fmla="*/ 0 w 192"/>
              <a:gd name="T27" fmla="*/ 44 h 144"/>
              <a:gd name="T28" fmla="*/ 96 w 192"/>
              <a:gd name="T29" fmla="*/ 88 h 144"/>
              <a:gd name="T30" fmla="*/ 192 w 192"/>
              <a:gd name="T31" fmla="*/ 44 h 144"/>
              <a:gd name="T32" fmla="*/ 96 w 192"/>
              <a:gd name="T33" fmla="*/ 0 h 144"/>
              <a:gd name="T34" fmla="*/ 8 w 192"/>
              <a:gd name="T35" fmla="*/ 56 h 144"/>
              <a:gd name="T36" fmla="*/ 4 w 192"/>
              <a:gd name="T37" fmla="*/ 104 h 144"/>
              <a:gd name="T38" fmla="*/ 12 w 192"/>
              <a:gd name="T39" fmla="*/ 104 h 144"/>
              <a:gd name="T40" fmla="*/ 12 w 192"/>
              <a:gd name="T41" fmla="*/ 58 h 144"/>
              <a:gd name="T42" fmla="*/ 8 w 192"/>
              <a:gd name="T43" fmla="*/ 56 h 144"/>
              <a:gd name="T44" fmla="*/ 16 w 192"/>
              <a:gd name="T45" fmla="*/ 144 h 144"/>
              <a:gd name="T46" fmla="*/ 9 w 192"/>
              <a:gd name="T47" fmla="*/ 124 h 144"/>
              <a:gd name="T48" fmla="*/ 16 w 192"/>
              <a:gd name="T49" fmla="*/ 116 h 144"/>
              <a:gd name="T50" fmla="*/ 8 w 192"/>
              <a:gd name="T51" fmla="*/ 108 h 144"/>
              <a:gd name="T52" fmla="*/ 0 w 192"/>
              <a:gd name="T53" fmla="*/ 116 h 144"/>
              <a:gd name="T54" fmla="*/ 7 w 192"/>
              <a:gd name="T55" fmla="*/ 124 h 144"/>
              <a:gd name="T56" fmla="*/ 0 w 192"/>
              <a:gd name="T57" fmla="*/ 144 h 144"/>
              <a:gd name="T58" fmla="*/ 16 w 192"/>
              <a:gd name="T59" fmla="*/ 144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92" h="144">
                <a:moveTo>
                  <a:pt x="40" y="118"/>
                </a:moveTo>
                <a:cubicBezTo>
                  <a:pt x="40" y="118"/>
                  <a:pt x="40" y="118"/>
                  <a:pt x="40" y="118"/>
                </a:cubicBezTo>
                <a:cubicBezTo>
                  <a:pt x="45" y="116"/>
                  <a:pt x="50" y="116"/>
                  <a:pt x="56" y="116"/>
                </a:cubicBezTo>
                <a:cubicBezTo>
                  <a:pt x="72" y="116"/>
                  <a:pt x="91" y="127"/>
                  <a:pt x="97" y="137"/>
                </a:cubicBezTo>
                <a:cubicBezTo>
                  <a:pt x="99" y="137"/>
                  <a:pt x="99" y="137"/>
                  <a:pt x="99" y="137"/>
                </a:cubicBezTo>
                <a:cubicBezTo>
                  <a:pt x="105" y="127"/>
                  <a:pt x="123" y="116"/>
                  <a:pt x="140" y="116"/>
                </a:cubicBezTo>
                <a:cubicBezTo>
                  <a:pt x="145" y="116"/>
                  <a:pt x="151" y="116"/>
                  <a:pt x="156" y="118"/>
                </a:cubicBezTo>
                <a:cubicBezTo>
                  <a:pt x="156" y="118"/>
                  <a:pt x="156" y="118"/>
                  <a:pt x="156" y="118"/>
                </a:cubicBezTo>
                <a:cubicBezTo>
                  <a:pt x="156" y="70"/>
                  <a:pt x="156" y="70"/>
                  <a:pt x="156" y="70"/>
                </a:cubicBezTo>
                <a:cubicBezTo>
                  <a:pt x="96" y="98"/>
                  <a:pt x="96" y="98"/>
                  <a:pt x="96" y="98"/>
                </a:cubicBezTo>
                <a:cubicBezTo>
                  <a:pt x="40" y="72"/>
                  <a:pt x="40" y="72"/>
                  <a:pt x="40" y="72"/>
                </a:cubicBezTo>
                <a:lnTo>
                  <a:pt x="40" y="118"/>
                </a:lnTo>
                <a:close/>
                <a:moveTo>
                  <a:pt x="96" y="0"/>
                </a:moveTo>
                <a:cubicBezTo>
                  <a:pt x="0" y="44"/>
                  <a:pt x="0" y="44"/>
                  <a:pt x="0" y="44"/>
                </a:cubicBezTo>
                <a:cubicBezTo>
                  <a:pt x="96" y="88"/>
                  <a:pt x="96" y="88"/>
                  <a:pt x="96" y="88"/>
                </a:cubicBezTo>
                <a:cubicBezTo>
                  <a:pt x="192" y="44"/>
                  <a:pt x="192" y="44"/>
                  <a:pt x="192" y="44"/>
                </a:cubicBezTo>
                <a:lnTo>
                  <a:pt x="96" y="0"/>
                </a:lnTo>
                <a:close/>
                <a:moveTo>
                  <a:pt x="8" y="56"/>
                </a:moveTo>
                <a:cubicBezTo>
                  <a:pt x="4" y="104"/>
                  <a:pt x="4" y="104"/>
                  <a:pt x="4" y="104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12" y="58"/>
                  <a:pt x="12" y="58"/>
                  <a:pt x="12" y="58"/>
                </a:cubicBezTo>
                <a:lnTo>
                  <a:pt x="8" y="56"/>
                </a:lnTo>
                <a:close/>
                <a:moveTo>
                  <a:pt x="16" y="144"/>
                </a:moveTo>
                <a:cubicBezTo>
                  <a:pt x="9" y="124"/>
                  <a:pt x="9" y="124"/>
                  <a:pt x="9" y="124"/>
                </a:cubicBezTo>
                <a:cubicBezTo>
                  <a:pt x="13" y="123"/>
                  <a:pt x="16" y="120"/>
                  <a:pt x="16" y="116"/>
                </a:cubicBezTo>
                <a:cubicBezTo>
                  <a:pt x="16" y="111"/>
                  <a:pt x="12" y="108"/>
                  <a:pt x="8" y="108"/>
                </a:cubicBezTo>
                <a:cubicBezTo>
                  <a:pt x="3" y="108"/>
                  <a:pt x="0" y="111"/>
                  <a:pt x="0" y="116"/>
                </a:cubicBezTo>
                <a:cubicBezTo>
                  <a:pt x="0" y="120"/>
                  <a:pt x="3" y="123"/>
                  <a:pt x="7" y="124"/>
                </a:cubicBezTo>
                <a:cubicBezTo>
                  <a:pt x="0" y="144"/>
                  <a:pt x="0" y="144"/>
                  <a:pt x="0" y="144"/>
                </a:cubicBezTo>
                <a:lnTo>
                  <a:pt x="16" y="14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30" name="矩形 29"/>
          <p:cNvSpPr/>
          <p:nvPr/>
        </p:nvSpPr>
        <p:spPr>
          <a:xfrm>
            <a:off x="2348753" y="2723665"/>
            <a:ext cx="44464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方正明尚简体" panose="02000000000000000000" pitchFamily="2" charset="-122"/>
                <a:ea typeface="方正明尚简体" panose="02000000000000000000" pitchFamily="2" charset="-122"/>
              </a:rPr>
              <a:t>SIMPLE ACADEMIC PAPERS DEFENSE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方正明尚简体" panose="02000000000000000000" pitchFamily="2" charset="-122"/>
              <a:ea typeface="方正明尚简体" panose="02000000000000000000" pitchFamily="2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718658" y="2946357"/>
            <a:ext cx="7706684" cy="45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650" dirty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Your content to play here, or through your copy, paste in this box, and select only the </a:t>
            </a:r>
            <a:r>
              <a:rPr lang="en-US" altLang="zh-CN" sz="65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text.Your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 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content to play here, or through 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your 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copy, paste in </a:t>
            </a:r>
            <a:endParaRPr lang="en-US" altLang="zh-CN" sz="650" dirty="0" smtClean="0">
              <a:solidFill>
                <a:schemeClr val="tx1">
                  <a:lumMod val="65000"/>
                  <a:lumOff val="35000"/>
                </a:schemeClr>
              </a:solidFill>
              <a:latin typeface="Adobe Myungjo Std M" panose="02020600000000000000" pitchFamily="18" charset="-128"/>
              <a:ea typeface="Adobe Myungjo Std M" panose="02020600000000000000" pitchFamily="18" charset="-128"/>
              <a:cs typeface="Calibri" panose="020F050202020403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this 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box, and select only the text. Your content to play here, or through your copy, paste in this box, and select only the text</a:t>
            </a:r>
            <a:r>
              <a:rPr lang="en-US" altLang="zh-CN" sz="650" dirty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. Your content to play here, or through your copy, paste in this box, and select only the text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.</a:t>
            </a:r>
            <a:endParaRPr lang="en-US" altLang="zh-CN" sz="650" dirty="0">
              <a:solidFill>
                <a:schemeClr val="tx1">
                  <a:lumMod val="65000"/>
                  <a:lumOff val="35000"/>
                </a:schemeClr>
              </a:solidFill>
              <a:latin typeface="Adobe Myungjo Std M" panose="02020600000000000000" pitchFamily="18" charset="-128"/>
              <a:ea typeface="Adobe Myungjo Std M" panose="02020600000000000000" pitchFamily="18" charset="-128"/>
              <a:cs typeface="Calibri" panose="020F0502020204030204" pitchFamily="34" charset="0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3266528" y="3662903"/>
            <a:ext cx="2610943" cy="275590"/>
          </a:xfrm>
          <a:prstGeom prst="rect">
            <a:avLst/>
          </a:prstGeom>
          <a:solidFill>
            <a:schemeClr val="accent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 defTabSz="685800">
              <a:defRPr/>
            </a:pPr>
            <a:r>
              <a:rPr lang="zh-CN" altLang="en-US" sz="1200" dirty="0" smtClean="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姓名：稻小壳   导师：</a:t>
            </a:r>
            <a:r>
              <a:rPr lang="zh-CN" altLang="en-US" sz="1200" dirty="0" smtClean="0">
                <a:solidFill>
                  <a:schemeClr val="bg1"/>
                </a:solidFill>
                <a:latin typeface="方正清刻本悦宋简体" panose="02000000000000000000" pitchFamily="2" charset="-122"/>
                <a:ea typeface="方正清刻本悦宋简体" panose="02000000000000000000" pitchFamily="2" charset="-122"/>
              </a:rPr>
              <a:t>稻小壳</a:t>
            </a:r>
            <a:endParaRPr lang="zh-CN" altLang="en-US" sz="1200" dirty="0" smtClean="0">
              <a:solidFill>
                <a:schemeClr val="bg1"/>
              </a:solidFill>
              <a:latin typeface="方正清刻本悦宋简体" panose="02000000000000000000" pitchFamily="2" charset="-122"/>
              <a:ea typeface="方正清刻本悦宋简体" panose="02000000000000000000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:dissolve/>
      </p:transition>
    </mc:Choice>
    <mc:Fallback>
      <p:transition spd="slow" advTm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grpSp>
          <p:nvGrpSpPr>
            <p:cNvPr id="2" name="组合 1"/>
            <p:cNvGrpSpPr/>
            <p:nvPr/>
          </p:nvGrpSpPr>
          <p:grpSpPr>
            <a:xfrm>
              <a:off x="0" y="0"/>
              <a:ext cx="9143999" cy="1419622"/>
              <a:chOff x="0" y="0"/>
              <a:chExt cx="9143999" cy="1419622"/>
            </a:xfrm>
          </p:grpSpPr>
          <p:grpSp>
            <p:nvGrpSpPr>
              <p:cNvPr id="13" name="组合 12"/>
              <p:cNvGrpSpPr/>
              <p:nvPr/>
            </p:nvGrpSpPr>
            <p:grpSpPr>
              <a:xfrm>
                <a:off x="0" y="0"/>
                <a:ext cx="1187624" cy="1419622"/>
                <a:chOff x="809625" y="151495"/>
                <a:chExt cx="1409982" cy="1409982"/>
              </a:xfrm>
              <a:solidFill>
                <a:schemeClr val="accent1"/>
              </a:solidFill>
            </p:grpSpPr>
            <p:sp>
              <p:nvSpPr>
                <p:cNvPr id="15" name="矩形 14"/>
                <p:cNvSpPr/>
                <p:nvPr/>
              </p:nvSpPr>
              <p:spPr>
                <a:xfrm>
                  <a:off x="809625" y="151495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16" name="矩形 15"/>
                <p:cNvSpPr/>
                <p:nvPr/>
              </p:nvSpPr>
              <p:spPr>
                <a:xfrm rot="5400000">
                  <a:off x="170087" y="793007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  <p:grpSp>
            <p:nvGrpSpPr>
              <p:cNvPr id="17" name="组合 16"/>
              <p:cNvGrpSpPr/>
              <p:nvPr/>
            </p:nvGrpSpPr>
            <p:grpSpPr>
              <a:xfrm rot="5400000">
                <a:off x="7840376" y="-115999"/>
                <a:ext cx="1187624" cy="1419622"/>
                <a:chOff x="809625" y="151495"/>
                <a:chExt cx="1409982" cy="1409982"/>
              </a:xfrm>
              <a:solidFill>
                <a:schemeClr val="accent1"/>
              </a:solidFill>
            </p:grpSpPr>
            <p:sp>
              <p:nvSpPr>
                <p:cNvPr id="18" name="矩形 17"/>
                <p:cNvSpPr/>
                <p:nvPr/>
              </p:nvSpPr>
              <p:spPr>
                <a:xfrm>
                  <a:off x="809625" y="151495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20" name="矩形 19"/>
                <p:cNvSpPr/>
                <p:nvPr/>
              </p:nvSpPr>
              <p:spPr>
                <a:xfrm rot="5400000">
                  <a:off x="168114" y="793007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</p:grpSp>
        <p:grpSp>
          <p:nvGrpSpPr>
            <p:cNvPr id="21" name="组合 20"/>
            <p:cNvGrpSpPr/>
            <p:nvPr/>
          </p:nvGrpSpPr>
          <p:grpSpPr>
            <a:xfrm flipH="1" flipV="1">
              <a:off x="1" y="3723878"/>
              <a:ext cx="9143999" cy="1419622"/>
              <a:chOff x="0" y="0"/>
              <a:chExt cx="9143999" cy="1419622"/>
            </a:xfrm>
          </p:grpSpPr>
          <p:grpSp>
            <p:nvGrpSpPr>
              <p:cNvPr id="22" name="组合 21"/>
              <p:cNvGrpSpPr/>
              <p:nvPr/>
            </p:nvGrpSpPr>
            <p:grpSpPr>
              <a:xfrm>
                <a:off x="0" y="0"/>
                <a:ext cx="1187624" cy="1419622"/>
                <a:chOff x="809625" y="151495"/>
                <a:chExt cx="1409982" cy="1409982"/>
              </a:xfrm>
              <a:solidFill>
                <a:schemeClr val="accent1"/>
              </a:solidFill>
            </p:grpSpPr>
            <p:sp>
              <p:nvSpPr>
                <p:cNvPr id="26" name="矩形 25"/>
                <p:cNvSpPr/>
                <p:nvPr/>
              </p:nvSpPr>
              <p:spPr>
                <a:xfrm>
                  <a:off x="809625" y="151495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27" name="矩形 26"/>
                <p:cNvSpPr/>
                <p:nvPr/>
              </p:nvSpPr>
              <p:spPr>
                <a:xfrm rot="5400000">
                  <a:off x="170087" y="793007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  <p:grpSp>
            <p:nvGrpSpPr>
              <p:cNvPr id="23" name="组合 22"/>
              <p:cNvGrpSpPr/>
              <p:nvPr/>
            </p:nvGrpSpPr>
            <p:grpSpPr>
              <a:xfrm rot="5400000">
                <a:off x="7840376" y="-115999"/>
                <a:ext cx="1187624" cy="1419622"/>
                <a:chOff x="809625" y="151495"/>
                <a:chExt cx="1409982" cy="1409982"/>
              </a:xfrm>
              <a:solidFill>
                <a:schemeClr val="accent1"/>
              </a:solidFill>
            </p:grpSpPr>
            <p:sp>
              <p:nvSpPr>
                <p:cNvPr id="24" name="矩形 23"/>
                <p:cNvSpPr/>
                <p:nvPr/>
              </p:nvSpPr>
              <p:spPr>
                <a:xfrm>
                  <a:off x="809625" y="151495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  <p:sp>
              <p:nvSpPr>
                <p:cNvPr id="25" name="矩形 24"/>
                <p:cNvSpPr/>
                <p:nvPr/>
              </p:nvSpPr>
              <p:spPr>
                <a:xfrm rot="5400000">
                  <a:off x="168114" y="793007"/>
                  <a:ext cx="1409982" cy="126958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350"/>
                </a:p>
              </p:txBody>
            </p:sp>
          </p:grpSp>
        </p:grpSp>
      </p:grpSp>
      <p:sp>
        <p:nvSpPr>
          <p:cNvPr id="28" name="文本框 27"/>
          <p:cNvSpPr txBox="1"/>
          <p:nvPr/>
        </p:nvSpPr>
        <p:spPr>
          <a:xfrm>
            <a:off x="1085850" y="1913493"/>
            <a:ext cx="697230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4500" spc="225" dirty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</a:rPr>
              <a:t>课题背景及内容</a:t>
            </a:r>
            <a:endParaRPr lang="zh-CN" altLang="en-US" sz="4500" spc="225" dirty="0">
              <a:solidFill>
                <a:schemeClr val="accent1"/>
              </a:solidFill>
              <a:latin typeface="迷你简菱心" panose="02010609000101010101" pitchFamily="49" charset="-122"/>
              <a:ea typeface="迷你简菱心" panose="02010609000101010101" pitchFamily="49" charset="-122"/>
            </a:endParaRPr>
          </a:p>
        </p:txBody>
      </p:sp>
      <p:sp>
        <p:nvSpPr>
          <p:cNvPr id="29" name="Freeform 28"/>
          <p:cNvSpPr>
            <a:spLocks noEditPoints="1"/>
          </p:cNvSpPr>
          <p:nvPr/>
        </p:nvSpPr>
        <p:spPr bwMode="auto">
          <a:xfrm>
            <a:off x="3859221" y="698359"/>
            <a:ext cx="1425558" cy="1071118"/>
          </a:xfrm>
          <a:custGeom>
            <a:avLst/>
            <a:gdLst>
              <a:gd name="T0" fmla="*/ 40 w 192"/>
              <a:gd name="T1" fmla="*/ 118 h 144"/>
              <a:gd name="T2" fmla="*/ 40 w 192"/>
              <a:gd name="T3" fmla="*/ 118 h 144"/>
              <a:gd name="T4" fmla="*/ 56 w 192"/>
              <a:gd name="T5" fmla="*/ 116 h 144"/>
              <a:gd name="T6" fmla="*/ 97 w 192"/>
              <a:gd name="T7" fmla="*/ 137 h 144"/>
              <a:gd name="T8" fmla="*/ 99 w 192"/>
              <a:gd name="T9" fmla="*/ 137 h 144"/>
              <a:gd name="T10" fmla="*/ 140 w 192"/>
              <a:gd name="T11" fmla="*/ 116 h 144"/>
              <a:gd name="T12" fmla="*/ 156 w 192"/>
              <a:gd name="T13" fmla="*/ 118 h 144"/>
              <a:gd name="T14" fmla="*/ 156 w 192"/>
              <a:gd name="T15" fmla="*/ 118 h 144"/>
              <a:gd name="T16" fmla="*/ 156 w 192"/>
              <a:gd name="T17" fmla="*/ 70 h 144"/>
              <a:gd name="T18" fmla="*/ 96 w 192"/>
              <a:gd name="T19" fmla="*/ 98 h 144"/>
              <a:gd name="T20" fmla="*/ 40 w 192"/>
              <a:gd name="T21" fmla="*/ 72 h 144"/>
              <a:gd name="T22" fmla="*/ 40 w 192"/>
              <a:gd name="T23" fmla="*/ 118 h 144"/>
              <a:gd name="T24" fmla="*/ 96 w 192"/>
              <a:gd name="T25" fmla="*/ 0 h 144"/>
              <a:gd name="T26" fmla="*/ 0 w 192"/>
              <a:gd name="T27" fmla="*/ 44 h 144"/>
              <a:gd name="T28" fmla="*/ 96 w 192"/>
              <a:gd name="T29" fmla="*/ 88 h 144"/>
              <a:gd name="T30" fmla="*/ 192 w 192"/>
              <a:gd name="T31" fmla="*/ 44 h 144"/>
              <a:gd name="T32" fmla="*/ 96 w 192"/>
              <a:gd name="T33" fmla="*/ 0 h 144"/>
              <a:gd name="T34" fmla="*/ 8 w 192"/>
              <a:gd name="T35" fmla="*/ 56 h 144"/>
              <a:gd name="T36" fmla="*/ 4 w 192"/>
              <a:gd name="T37" fmla="*/ 104 h 144"/>
              <a:gd name="T38" fmla="*/ 12 w 192"/>
              <a:gd name="T39" fmla="*/ 104 h 144"/>
              <a:gd name="T40" fmla="*/ 12 w 192"/>
              <a:gd name="T41" fmla="*/ 58 h 144"/>
              <a:gd name="T42" fmla="*/ 8 w 192"/>
              <a:gd name="T43" fmla="*/ 56 h 144"/>
              <a:gd name="T44" fmla="*/ 16 w 192"/>
              <a:gd name="T45" fmla="*/ 144 h 144"/>
              <a:gd name="T46" fmla="*/ 9 w 192"/>
              <a:gd name="T47" fmla="*/ 124 h 144"/>
              <a:gd name="T48" fmla="*/ 16 w 192"/>
              <a:gd name="T49" fmla="*/ 116 h 144"/>
              <a:gd name="T50" fmla="*/ 8 w 192"/>
              <a:gd name="T51" fmla="*/ 108 h 144"/>
              <a:gd name="T52" fmla="*/ 0 w 192"/>
              <a:gd name="T53" fmla="*/ 116 h 144"/>
              <a:gd name="T54" fmla="*/ 7 w 192"/>
              <a:gd name="T55" fmla="*/ 124 h 144"/>
              <a:gd name="T56" fmla="*/ 0 w 192"/>
              <a:gd name="T57" fmla="*/ 144 h 144"/>
              <a:gd name="T58" fmla="*/ 16 w 192"/>
              <a:gd name="T59" fmla="*/ 144 h 1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92" h="144">
                <a:moveTo>
                  <a:pt x="40" y="118"/>
                </a:moveTo>
                <a:cubicBezTo>
                  <a:pt x="40" y="118"/>
                  <a:pt x="40" y="118"/>
                  <a:pt x="40" y="118"/>
                </a:cubicBezTo>
                <a:cubicBezTo>
                  <a:pt x="45" y="116"/>
                  <a:pt x="50" y="116"/>
                  <a:pt x="56" y="116"/>
                </a:cubicBezTo>
                <a:cubicBezTo>
                  <a:pt x="72" y="116"/>
                  <a:pt x="91" y="127"/>
                  <a:pt x="97" y="137"/>
                </a:cubicBezTo>
                <a:cubicBezTo>
                  <a:pt x="99" y="137"/>
                  <a:pt x="99" y="137"/>
                  <a:pt x="99" y="137"/>
                </a:cubicBezTo>
                <a:cubicBezTo>
                  <a:pt x="105" y="127"/>
                  <a:pt x="123" y="116"/>
                  <a:pt x="140" y="116"/>
                </a:cubicBezTo>
                <a:cubicBezTo>
                  <a:pt x="145" y="116"/>
                  <a:pt x="151" y="116"/>
                  <a:pt x="156" y="118"/>
                </a:cubicBezTo>
                <a:cubicBezTo>
                  <a:pt x="156" y="118"/>
                  <a:pt x="156" y="118"/>
                  <a:pt x="156" y="118"/>
                </a:cubicBezTo>
                <a:cubicBezTo>
                  <a:pt x="156" y="70"/>
                  <a:pt x="156" y="70"/>
                  <a:pt x="156" y="70"/>
                </a:cubicBezTo>
                <a:cubicBezTo>
                  <a:pt x="96" y="98"/>
                  <a:pt x="96" y="98"/>
                  <a:pt x="96" y="98"/>
                </a:cubicBezTo>
                <a:cubicBezTo>
                  <a:pt x="40" y="72"/>
                  <a:pt x="40" y="72"/>
                  <a:pt x="40" y="72"/>
                </a:cubicBezTo>
                <a:lnTo>
                  <a:pt x="40" y="118"/>
                </a:lnTo>
                <a:close/>
                <a:moveTo>
                  <a:pt x="96" y="0"/>
                </a:moveTo>
                <a:cubicBezTo>
                  <a:pt x="0" y="44"/>
                  <a:pt x="0" y="44"/>
                  <a:pt x="0" y="44"/>
                </a:cubicBezTo>
                <a:cubicBezTo>
                  <a:pt x="96" y="88"/>
                  <a:pt x="96" y="88"/>
                  <a:pt x="96" y="88"/>
                </a:cubicBezTo>
                <a:cubicBezTo>
                  <a:pt x="192" y="44"/>
                  <a:pt x="192" y="44"/>
                  <a:pt x="192" y="44"/>
                </a:cubicBezTo>
                <a:lnTo>
                  <a:pt x="96" y="0"/>
                </a:lnTo>
                <a:close/>
                <a:moveTo>
                  <a:pt x="8" y="56"/>
                </a:moveTo>
                <a:cubicBezTo>
                  <a:pt x="4" y="104"/>
                  <a:pt x="4" y="104"/>
                  <a:pt x="4" y="104"/>
                </a:cubicBezTo>
                <a:cubicBezTo>
                  <a:pt x="12" y="104"/>
                  <a:pt x="12" y="104"/>
                  <a:pt x="12" y="104"/>
                </a:cubicBezTo>
                <a:cubicBezTo>
                  <a:pt x="12" y="58"/>
                  <a:pt x="12" y="58"/>
                  <a:pt x="12" y="58"/>
                </a:cubicBezTo>
                <a:lnTo>
                  <a:pt x="8" y="56"/>
                </a:lnTo>
                <a:close/>
                <a:moveTo>
                  <a:pt x="16" y="144"/>
                </a:moveTo>
                <a:cubicBezTo>
                  <a:pt x="9" y="124"/>
                  <a:pt x="9" y="124"/>
                  <a:pt x="9" y="124"/>
                </a:cubicBezTo>
                <a:cubicBezTo>
                  <a:pt x="13" y="123"/>
                  <a:pt x="16" y="120"/>
                  <a:pt x="16" y="116"/>
                </a:cubicBezTo>
                <a:cubicBezTo>
                  <a:pt x="16" y="111"/>
                  <a:pt x="12" y="108"/>
                  <a:pt x="8" y="108"/>
                </a:cubicBezTo>
                <a:cubicBezTo>
                  <a:pt x="3" y="108"/>
                  <a:pt x="0" y="111"/>
                  <a:pt x="0" y="116"/>
                </a:cubicBezTo>
                <a:cubicBezTo>
                  <a:pt x="0" y="120"/>
                  <a:pt x="3" y="123"/>
                  <a:pt x="7" y="124"/>
                </a:cubicBezTo>
                <a:cubicBezTo>
                  <a:pt x="0" y="144"/>
                  <a:pt x="0" y="144"/>
                  <a:pt x="0" y="144"/>
                </a:cubicBezTo>
                <a:lnTo>
                  <a:pt x="16" y="14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68580" tIns="34290" rIns="68580" bIns="34290" numCol="1" anchor="t" anchorCtr="0" compatLnSpc="1"/>
          <a:lstStyle/>
          <a:p>
            <a:endParaRPr lang="zh-CN" altLang="en-US" sz="1350"/>
          </a:p>
        </p:txBody>
      </p:sp>
      <p:sp>
        <p:nvSpPr>
          <p:cNvPr id="30" name="矩形 29"/>
          <p:cNvSpPr/>
          <p:nvPr/>
        </p:nvSpPr>
        <p:spPr>
          <a:xfrm>
            <a:off x="2348753" y="2702447"/>
            <a:ext cx="44464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altLang="zh-CN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方正明尚简体" panose="02000000000000000000" pitchFamily="2" charset="-122"/>
                <a:ea typeface="方正明尚简体" panose="02000000000000000000" pitchFamily="2" charset="-122"/>
              </a:rPr>
              <a:t>SIMPLE ACADEMIC PAPERS DEFENSE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方正明尚简体" panose="02000000000000000000" pitchFamily="2" charset="-122"/>
              <a:ea typeface="方正明尚简体" panose="02000000000000000000" pitchFamily="2" charset="-122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718658" y="2925139"/>
            <a:ext cx="7706684" cy="45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650" dirty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Your content to play here, or through your copy, paste in this box, and select only the </a:t>
            </a:r>
            <a:r>
              <a:rPr lang="en-US" altLang="zh-CN" sz="65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text.Your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 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content to play here, or through 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your 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copy, paste in </a:t>
            </a:r>
            <a:endParaRPr lang="en-US" altLang="zh-CN" sz="650" dirty="0" smtClean="0">
              <a:solidFill>
                <a:schemeClr val="tx1">
                  <a:lumMod val="65000"/>
                  <a:lumOff val="35000"/>
                </a:schemeClr>
              </a:solidFill>
              <a:latin typeface="Adobe Myungjo Std M" panose="02020600000000000000" pitchFamily="18" charset="-128"/>
              <a:ea typeface="Adobe Myungjo Std M" panose="02020600000000000000" pitchFamily="18" charset="-128"/>
              <a:cs typeface="Calibri" panose="020F050202020403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this 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box, and select only the text. Your content to play here, or through your copy, paste in this box, and select only the text</a:t>
            </a:r>
            <a:r>
              <a:rPr lang="en-US" altLang="zh-CN" sz="650" dirty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. Your content to play here, or through your copy, paste in this box, and select only the text</a:t>
            </a:r>
            <a:r>
              <a:rPr lang="en-US" altLang="zh-CN" sz="6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dobe Myungjo Std M" panose="02020600000000000000" pitchFamily="18" charset="-128"/>
                <a:ea typeface="Adobe Myungjo Std M" panose="02020600000000000000" pitchFamily="18" charset="-128"/>
                <a:cs typeface="Calibri" panose="020F0502020204030204" pitchFamily="34" charset="0"/>
              </a:rPr>
              <a:t>.</a:t>
            </a:r>
            <a:endParaRPr lang="en-US" altLang="zh-CN" sz="650" dirty="0">
              <a:solidFill>
                <a:schemeClr val="tx1">
                  <a:lumMod val="65000"/>
                  <a:lumOff val="35000"/>
                </a:schemeClr>
              </a:solidFill>
              <a:latin typeface="Adobe Myungjo Std M" panose="02020600000000000000" pitchFamily="18" charset="-128"/>
              <a:ea typeface="Adobe Myungjo Std M" panose="02020600000000000000" pitchFamily="18" charset="-128"/>
              <a:cs typeface="Calibri" panose="020F0502020204030204" pitchFamily="34" charset="0"/>
            </a:endParaRPr>
          </a:p>
        </p:txBody>
      </p:sp>
      <p:sp>
        <p:nvSpPr>
          <p:cNvPr id="33" name="矩形 23"/>
          <p:cNvSpPr>
            <a:spLocks noChangeArrowheads="1"/>
          </p:cNvSpPr>
          <p:nvPr/>
        </p:nvSpPr>
        <p:spPr bwMode="auto">
          <a:xfrm>
            <a:off x="3831958" y="3601928"/>
            <a:ext cx="1480083" cy="55399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000" dirty="0" smtClean="0">
                <a:solidFill>
                  <a:schemeClr val="accent2"/>
                </a:solidFill>
                <a:latin typeface="迷你简菱心" panose="02010609000101010101" pitchFamily="49" charset="-122"/>
                <a:ea typeface="迷你简菱心" panose="02010609000101010101" pitchFamily="49" charset="-122"/>
                <a:cs typeface="+mn-ea"/>
              </a:rPr>
              <a:t>PART 01</a:t>
            </a:r>
            <a:endParaRPr lang="zh-CN" altLang="en-US" sz="2000" dirty="0">
              <a:solidFill>
                <a:schemeClr val="accent2"/>
              </a:solidFill>
              <a:latin typeface="迷你简菱心" panose="02010609000101010101" pitchFamily="49" charset="-122"/>
              <a:ea typeface="迷你简菱心" panose="02010609000101010101" pitchFamily="49" charset="-122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:dissolve/>
      </p:transition>
    </mc:Choice>
    <mc:Fallback>
      <p:transition spd="slow" advTm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41711" y="152821"/>
            <a:ext cx="1877822" cy="3986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990" spc="213" dirty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</a:rPr>
              <a:t>一、选题背景</a:t>
            </a:r>
            <a:endParaRPr lang="zh-CN" altLang="en-US" sz="1990" spc="213" dirty="0">
              <a:solidFill>
                <a:schemeClr val="accent1"/>
              </a:solidFill>
              <a:latin typeface="迷你简菱心" panose="02010609000101010101" pitchFamily="49" charset="-122"/>
              <a:ea typeface="迷你简菱心" panose="0201060900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392762" y="428739"/>
            <a:ext cx="1751239" cy="1347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6" tIns="34289" rIns="68576" bIns="34289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25"/>
          </a:p>
        </p:txBody>
      </p:sp>
      <p:cxnSp>
        <p:nvCxnSpPr>
          <p:cNvPr id="10" name="直接连接符 9"/>
          <p:cNvCxnSpPr/>
          <p:nvPr/>
        </p:nvCxnSpPr>
        <p:spPr>
          <a:xfrm>
            <a:off x="0" y="563442"/>
            <a:ext cx="9144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组合 10"/>
          <p:cNvGrpSpPr/>
          <p:nvPr/>
        </p:nvGrpSpPr>
        <p:grpSpPr>
          <a:xfrm>
            <a:off x="683419" y="1290208"/>
            <a:ext cx="938213" cy="866775"/>
            <a:chOff x="990159" y="1862891"/>
            <a:chExt cx="1250951" cy="1155700"/>
          </a:xfrm>
        </p:grpSpPr>
        <p:sp>
          <p:nvSpPr>
            <p:cNvPr id="15" name="Freeform 6"/>
            <p:cNvSpPr/>
            <p:nvPr/>
          </p:nvSpPr>
          <p:spPr bwMode="auto">
            <a:xfrm rot="1800000">
              <a:off x="990159" y="1862891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350">
                <a:latin typeface="Agency FB" panose="020B0503020202020204" pitchFamily="34" charset="0"/>
              </a:endParaRP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1085500" y="1950144"/>
              <a:ext cx="1060270" cy="981196"/>
              <a:chOff x="1085500" y="1950144"/>
              <a:chExt cx="1060270" cy="981196"/>
            </a:xfrm>
          </p:grpSpPr>
          <p:sp>
            <p:nvSpPr>
              <p:cNvPr id="17" name="Freeform 7"/>
              <p:cNvSpPr/>
              <p:nvPr/>
            </p:nvSpPr>
            <p:spPr bwMode="auto">
              <a:xfrm rot="1800000">
                <a:off x="1085500" y="1950144"/>
                <a:ext cx="1060270" cy="981196"/>
              </a:xfrm>
              <a:custGeom>
                <a:avLst/>
                <a:gdLst>
                  <a:gd name="T0" fmla="*/ 1297 w 2136"/>
                  <a:gd name="T1" fmla="*/ 1868 h 1968"/>
                  <a:gd name="T2" fmla="*/ 1068 w 2136"/>
                  <a:gd name="T3" fmla="*/ 1815 h 1968"/>
                  <a:gd name="T4" fmla="*/ 839 w 2136"/>
                  <a:gd name="T5" fmla="*/ 1868 h 1968"/>
                  <a:gd name="T6" fmla="*/ 415 w 2136"/>
                  <a:gd name="T7" fmla="*/ 1620 h 1968"/>
                  <a:gd name="T8" fmla="*/ 347 w 2136"/>
                  <a:gd name="T9" fmla="*/ 1399 h 1968"/>
                  <a:gd name="T10" fmla="*/ 189 w 2136"/>
                  <a:gd name="T11" fmla="*/ 1229 h 1968"/>
                  <a:gd name="T12" fmla="*/ 189 w 2136"/>
                  <a:gd name="T13" fmla="*/ 736 h 1968"/>
                  <a:gd name="T14" fmla="*/ 347 w 2136"/>
                  <a:gd name="T15" fmla="*/ 566 h 1968"/>
                  <a:gd name="T16" fmla="*/ 415 w 2136"/>
                  <a:gd name="T17" fmla="*/ 345 h 1968"/>
                  <a:gd name="T18" fmla="*/ 844 w 2136"/>
                  <a:gd name="T19" fmla="*/ 99 h 1968"/>
                  <a:gd name="T20" fmla="*/ 1068 w 2136"/>
                  <a:gd name="T21" fmla="*/ 150 h 1968"/>
                  <a:gd name="T22" fmla="*/ 1293 w 2136"/>
                  <a:gd name="T23" fmla="*/ 98 h 1968"/>
                  <a:gd name="T24" fmla="*/ 1580 w 2136"/>
                  <a:gd name="T25" fmla="*/ 102 h 1968"/>
                  <a:gd name="T26" fmla="*/ 1721 w 2136"/>
                  <a:gd name="T27" fmla="*/ 345 h 1968"/>
                  <a:gd name="T28" fmla="*/ 1789 w 2136"/>
                  <a:gd name="T29" fmla="*/ 566 h 1968"/>
                  <a:gd name="T30" fmla="*/ 1947 w 2136"/>
                  <a:gd name="T31" fmla="*/ 736 h 1968"/>
                  <a:gd name="T32" fmla="*/ 1948 w 2136"/>
                  <a:gd name="T33" fmla="*/ 1228 h 1968"/>
                  <a:gd name="T34" fmla="*/ 1789 w 2136"/>
                  <a:gd name="T35" fmla="*/ 1399 h 1968"/>
                  <a:gd name="T36" fmla="*/ 1721 w 2136"/>
                  <a:gd name="T37" fmla="*/ 1621 h 1968"/>
                  <a:gd name="T38" fmla="*/ 1297 w 2136"/>
                  <a:gd name="T39" fmla="*/ 1868 h 19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136" h="1968">
                    <a:moveTo>
                      <a:pt x="1297" y="1868"/>
                    </a:moveTo>
                    <a:cubicBezTo>
                      <a:pt x="1228" y="1834"/>
                      <a:pt x="1150" y="1815"/>
                      <a:pt x="1068" y="1815"/>
                    </a:cubicBezTo>
                    <a:cubicBezTo>
                      <a:pt x="986" y="1815"/>
                      <a:pt x="908" y="1834"/>
                      <a:pt x="839" y="1868"/>
                    </a:cubicBezTo>
                    <a:cubicBezTo>
                      <a:pt x="636" y="1968"/>
                      <a:pt x="431" y="1843"/>
                      <a:pt x="415" y="1620"/>
                    </a:cubicBezTo>
                    <a:cubicBezTo>
                      <a:pt x="409" y="1544"/>
                      <a:pt x="387" y="1469"/>
                      <a:pt x="347" y="1399"/>
                    </a:cubicBezTo>
                    <a:cubicBezTo>
                      <a:pt x="306" y="1329"/>
                      <a:pt x="252" y="1271"/>
                      <a:pt x="189" y="1229"/>
                    </a:cubicBezTo>
                    <a:cubicBezTo>
                      <a:pt x="0" y="1101"/>
                      <a:pt x="1" y="863"/>
                      <a:pt x="189" y="736"/>
                    </a:cubicBezTo>
                    <a:cubicBezTo>
                      <a:pt x="252" y="693"/>
                      <a:pt x="306" y="636"/>
                      <a:pt x="347" y="566"/>
                    </a:cubicBezTo>
                    <a:cubicBezTo>
                      <a:pt x="387" y="496"/>
                      <a:pt x="409" y="420"/>
                      <a:pt x="415" y="345"/>
                    </a:cubicBezTo>
                    <a:cubicBezTo>
                      <a:pt x="431" y="114"/>
                      <a:pt x="638" y="0"/>
                      <a:pt x="844" y="99"/>
                    </a:cubicBezTo>
                    <a:cubicBezTo>
                      <a:pt x="912" y="131"/>
                      <a:pt x="988" y="150"/>
                      <a:pt x="1068" y="150"/>
                    </a:cubicBezTo>
                    <a:cubicBezTo>
                      <a:pt x="1149" y="150"/>
                      <a:pt x="1225" y="131"/>
                      <a:pt x="1293" y="98"/>
                    </a:cubicBezTo>
                    <a:cubicBezTo>
                      <a:pt x="1397" y="48"/>
                      <a:pt x="1501" y="54"/>
                      <a:pt x="1580" y="102"/>
                    </a:cubicBezTo>
                    <a:cubicBezTo>
                      <a:pt x="1658" y="148"/>
                      <a:pt x="1713" y="235"/>
                      <a:pt x="1721" y="345"/>
                    </a:cubicBezTo>
                    <a:cubicBezTo>
                      <a:pt x="1726" y="420"/>
                      <a:pt x="1748" y="496"/>
                      <a:pt x="1789" y="566"/>
                    </a:cubicBezTo>
                    <a:cubicBezTo>
                      <a:pt x="1829" y="636"/>
                      <a:pt x="1884" y="693"/>
                      <a:pt x="1947" y="736"/>
                    </a:cubicBezTo>
                    <a:cubicBezTo>
                      <a:pt x="2132" y="862"/>
                      <a:pt x="2136" y="1102"/>
                      <a:pt x="1948" y="1228"/>
                    </a:cubicBezTo>
                    <a:cubicBezTo>
                      <a:pt x="1885" y="1270"/>
                      <a:pt x="1829" y="1328"/>
                      <a:pt x="1789" y="1399"/>
                    </a:cubicBezTo>
                    <a:cubicBezTo>
                      <a:pt x="1748" y="1469"/>
                      <a:pt x="1726" y="1545"/>
                      <a:pt x="1721" y="1621"/>
                    </a:cubicBezTo>
                    <a:cubicBezTo>
                      <a:pt x="1705" y="1843"/>
                      <a:pt x="1499" y="1968"/>
                      <a:pt x="1297" y="18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sz="1350">
                  <a:latin typeface="Agency FB" panose="020B0503020202020204" pitchFamily="34" charset="0"/>
                </a:endParaRPr>
              </a:p>
            </p:txBody>
          </p:sp>
          <p:sp>
            <p:nvSpPr>
              <p:cNvPr id="18" name="TextBox 50"/>
              <p:cNvSpPr txBox="1"/>
              <p:nvPr/>
            </p:nvSpPr>
            <p:spPr>
              <a:xfrm>
                <a:off x="1337363" y="1979077"/>
                <a:ext cx="556544" cy="92332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3000" dirty="0">
                    <a:solidFill>
                      <a:schemeClr val="bg1"/>
                    </a:solidFill>
                    <a:latin typeface="Agency FB" panose="020B0503020202020204" pitchFamily="34" charset="0"/>
                    <a:ea typeface="微软雅黑" panose="020B0503020204020204" pitchFamily="34" charset="-122"/>
                  </a:rPr>
                  <a:t>01</a:t>
                </a:r>
                <a:endParaRPr lang="en-US" altLang="zh-CN" sz="3000" dirty="0">
                  <a:solidFill>
                    <a:schemeClr val="bg1"/>
                  </a:solidFill>
                  <a:latin typeface="Agency FB" panose="020B0503020202020204" pitchFamily="34" charset="0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2" name="组合 1"/>
          <p:cNvGrpSpPr/>
          <p:nvPr/>
        </p:nvGrpSpPr>
        <p:grpSpPr>
          <a:xfrm>
            <a:off x="1805861" y="1336456"/>
            <a:ext cx="2542604" cy="601723"/>
            <a:chOff x="1805861" y="1310835"/>
            <a:chExt cx="2542604" cy="601723"/>
          </a:xfrm>
        </p:grpSpPr>
        <p:sp>
          <p:nvSpPr>
            <p:cNvPr id="19" name="TextBox 42"/>
            <p:cNvSpPr txBox="1"/>
            <p:nvPr/>
          </p:nvSpPr>
          <p:spPr>
            <a:xfrm>
              <a:off x="1805861" y="1589978"/>
              <a:ext cx="2542604" cy="3225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7000"/>
                </a:lnSpc>
                <a:buClr>
                  <a:srgbClr val="E7E6E6">
                    <a:lumMod val="10000"/>
                  </a:srgbClr>
                </a:buClr>
              </a:pPr>
              <a:r>
                <a:rPr lang="zh-CN" altLang="en-US" sz="82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cs typeface="+mn-ea"/>
                  <a:sym typeface="+mn-lt"/>
                </a:rPr>
                <a:t>单击此处输入你的正文，文字是您思想的提炼，为了最终演示发布的良好效果，请尽量言简意赅的阐述观点。</a:t>
              </a:r>
              <a:endParaRPr lang="en-US" altLang="zh-CN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sym typeface="Gill Sans" charset="0"/>
              </a:endParaRPr>
            </a:p>
          </p:txBody>
        </p:sp>
        <p:sp>
          <p:nvSpPr>
            <p:cNvPr id="20" name="TextBox 43"/>
            <p:cNvSpPr txBox="1"/>
            <p:nvPr/>
          </p:nvSpPr>
          <p:spPr>
            <a:xfrm>
              <a:off x="1815130" y="1310835"/>
              <a:ext cx="1679639" cy="2616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>
                <a:defRPr sz="2000" b="1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17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sym typeface="Arial" panose="020B0604020202020204" pitchFamily="34" charset="0"/>
                </a:rPr>
                <a:t>添加标题内容</a:t>
              </a:r>
              <a:endParaRPr lang="zh-CN" altLang="en-US" sz="17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83419" y="2465865"/>
            <a:ext cx="938213" cy="866775"/>
            <a:chOff x="990159" y="3430434"/>
            <a:chExt cx="1250951" cy="1155700"/>
          </a:xfrm>
        </p:grpSpPr>
        <p:sp>
          <p:nvSpPr>
            <p:cNvPr id="22" name="Freeform 6"/>
            <p:cNvSpPr/>
            <p:nvPr/>
          </p:nvSpPr>
          <p:spPr bwMode="auto">
            <a:xfrm rot="1800000">
              <a:off x="990159" y="3430434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350">
                <a:latin typeface="Agency FB" panose="020B0503020202020204" pitchFamily="34" charset="0"/>
              </a:endParaRP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1085500" y="3517686"/>
              <a:ext cx="1060270" cy="981196"/>
              <a:chOff x="1085500" y="3517686"/>
              <a:chExt cx="1060270" cy="981196"/>
            </a:xfrm>
          </p:grpSpPr>
          <p:sp>
            <p:nvSpPr>
              <p:cNvPr id="24" name="Freeform 7"/>
              <p:cNvSpPr/>
              <p:nvPr/>
            </p:nvSpPr>
            <p:spPr bwMode="auto">
              <a:xfrm rot="1800000">
                <a:off x="1085500" y="3517686"/>
                <a:ext cx="1060270" cy="981196"/>
              </a:xfrm>
              <a:custGeom>
                <a:avLst/>
                <a:gdLst>
                  <a:gd name="T0" fmla="*/ 1297 w 2136"/>
                  <a:gd name="T1" fmla="*/ 1868 h 1968"/>
                  <a:gd name="T2" fmla="*/ 1068 w 2136"/>
                  <a:gd name="T3" fmla="*/ 1815 h 1968"/>
                  <a:gd name="T4" fmla="*/ 839 w 2136"/>
                  <a:gd name="T5" fmla="*/ 1868 h 1968"/>
                  <a:gd name="T6" fmla="*/ 415 w 2136"/>
                  <a:gd name="T7" fmla="*/ 1620 h 1968"/>
                  <a:gd name="T8" fmla="*/ 347 w 2136"/>
                  <a:gd name="T9" fmla="*/ 1399 h 1968"/>
                  <a:gd name="T10" fmla="*/ 189 w 2136"/>
                  <a:gd name="T11" fmla="*/ 1229 h 1968"/>
                  <a:gd name="T12" fmla="*/ 189 w 2136"/>
                  <a:gd name="T13" fmla="*/ 736 h 1968"/>
                  <a:gd name="T14" fmla="*/ 347 w 2136"/>
                  <a:gd name="T15" fmla="*/ 566 h 1968"/>
                  <a:gd name="T16" fmla="*/ 415 w 2136"/>
                  <a:gd name="T17" fmla="*/ 345 h 1968"/>
                  <a:gd name="T18" fmla="*/ 844 w 2136"/>
                  <a:gd name="T19" fmla="*/ 99 h 1968"/>
                  <a:gd name="T20" fmla="*/ 1068 w 2136"/>
                  <a:gd name="T21" fmla="*/ 150 h 1968"/>
                  <a:gd name="T22" fmla="*/ 1293 w 2136"/>
                  <a:gd name="T23" fmla="*/ 98 h 1968"/>
                  <a:gd name="T24" fmla="*/ 1580 w 2136"/>
                  <a:gd name="T25" fmla="*/ 102 h 1968"/>
                  <a:gd name="T26" fmla="*/ 1721 w 2136"/>
                  <a:gd name="T27" fmla="*/ 345 h 1968"/>
                  <a:gd name="T28" fmla="*/ 1789 w 2136"/>
                  <a:gd name="T29" fmla="*/ 566 h 1968"/>
                  <a:gd name="T30" fmla="*/ 1947 w 2136"/>
                  <a:gd name="T31" fmla="*/ 736 h 1968"/>
                  <a:gd name="T32" fmla="*/ 1948 w 2136"/>
                  <a:gd name="T33" fmla="*/ 1228 h 1968"/>
                  <a:gd name="T34" fmla="*/ 1789 w 2136"/>
                  <a:gd name="T35" fmla="*/ 1399 h 1968"/>
                  <a:gd name="T36" fmla="*/ 1721 w 2136"/>
                  <a:gd name="T37" fmla="*/ 1621 h 1968"/>
                  <a:gd name="T38" fmla="*/ 1297 w 2136"/>
                  <a:gd name="T39" fmla="*/ 1868 h 19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136" h="1968">
                    <a:moveTo>
                      <a:pt x="1297" y="1868"/>
                    </a:moveTo>
                    <a:cubicBezTo>
                      <a:pt x="1228" y="1834"/>
                      <a:pt x="1150" y="1815"/>
                      <a:pt x="1068" y="1815"/>
                    </a:cubicBezTo>
                    <a:cubicBezTo>
                      <a:pt x="986" y="1815"/>
                      <a:pt x="908" y="1834"/>
                      <a:pt x="839" y="1868"/>
                    </a:cubicBezTo>
                    <a:cubicBezTo>
                      <a:pt x="636" y="1968"/>
                      <a:pt x="431" y="1843"/>
                      <a:pt x="415" y="1620"/>
                    </a:cubicBezTo>
                    <a:cubicBezTo>
                      <a:pt x="409" y="1544"/>
                      <a:pt x="387" y="1469"/>
                      <a:pt x="347" y="1399"/>
                    </a:cubicBezTo>
                    <a:cubicBezTo>
                      <a:pt x="306" y="1329"/>
                      <a:pt x="252" y="1271"/>
                      <a:pt x="189" y="1229"/>
                    </a:cubicBezTo>
                    <a:cubicBezTo>
                      <a:pt x="0" y="1101"/>
                      <a:pt x="1" y="863"/>
                      <a:pt x="189" y="736"/>
                    </a:cubicBezTo>
                    <a:cubicBezTo>
                      <a:pt x="252" y="693"/>
                      <a:pt x="306" y="636"/>
                      <a:pt x="347" y="566"/>
                    </a:cubicBezTo>
                    <a:cubicBezTo>
                      <a:pt x="387" y="496"/>
                      <a:pt x="409" y="420"/>
                      <a:pt x="415" y="345"/>
                    </a:cubicBezTo>
                    <a:cubicBezTo>
                      <a:pt x="431" y="114"/>
                      <a:pt x="638" y="0"/>
                      <a:pt x="844" y="99"/>
                    </a:cubicBezTo>
                    <a:cubicBezTo>
                      <a:pt x="912" y="131"/>
                      <a:pt x="988" y="150"/>
                      <a:pt x="1068" y="150"/>
                    </a:cubicBezTo>
                    <a:cubicBezTo>
                      <a:pt x="1149" y="150"/>
                      <a:pt x="1225" y="131"/>
                      <a:pt x="1293" y="98"/>
                    </a:cubicBezTo>
                    <a:cubicBezTo>
                      <a:pt x="1397" y="48"/>
                      <a:pt x="1501" y="54"/>
                      <a:pt x="1580" y="102"/>
                    </a:cubicBezTo>
                    <a:cubicBezTo>
                      <a:pt x="1658" y="148"/>
                      <a:pt x="1713" y="235"/>
                      <a:pt x="1721" y="345"/>
                    </a:cubicBezTo>
                    <a:cubicBezTo>
                      <a:pt x="1726" y="420"/>
                      <a:pt x="1748" y="496"/>
                      <a:pt x="1789" y="566"/>
                    </a:cubicBezTo>
                    <a:cubicBezTo>
                      <a:pt x="1829" y="636"/>
                      <a:pt x="1884" y="693"/>
                      <a:pt x="1947" y="736"/>
                    </a:cubicBezTo>
                    <a:cubicBezTo>
                      <a:pt x="2132" y="862"/>
                      <a:pt x="2136" y="1102"/>
                      <a:pt x="1948" y="1228"/>
                    </a:cubicBezTo>
                    <a:cubicBezTo>
                      <a:pt x="1885" y="1270"/>
                      <a:pt x="1829" y="1328"/>
                      <a:pt x="1789" y="1399"/>
                    </a:cubicBezTo>
                    <a:cubicBezTo>
                      <a:pt x="1748" y="1469"/>
                      <a:pt x="1726" y="1545"/>
                      <a:pt x="1721" y="1621"/>
                    </a:cubicBezTo>
                    <a:cubicBezTo>
                      <a:pt x="1705" y="1843"/>
                      <a:pt x="1499" y="1968"/>
                      <a:pt x="1297" y="18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sz="1350">
                  <a:latin typeface="Agency FB" panose="020B0503020202020204" pitchFamily="34" charset="0"/>
                </a:endParaRPr>
              </a:p>
            </p:txBody>
          </p:sp>
          <p:sp>
            <p:nvSpPr>
              <p:cNvPr id="25" name="TextBox 50"/>
              <p:cNvSpPr txBox="1"/>
              <p:nvPr/>
            </p:nvSpPr>
            <p:spPr>
              <a:xfrm>
                <a:off x="1337363" y="3546619"/>
                <a:ext cx="556544" cy="92332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zh-CN" sz="3000" dirty="0">
                    <a:solidFill>
                      <a:schemeClr val="bg1"/>
                    </a:solidFill>
                    <a:latin typeface="Agency FB" panose="020B0503020202020204" pitchFamily="34" charset="0"/>
                    <a:ea typeface="微软雅黑" panose="020B0503020204020204" pitchFamily="34" charset="-122"/>
                  </a:rPr>
                  <a:t>02</a:t>
                </a:r>
                <a:endParaRPr lang="en-US" altLang="zh-CN" sz="3000" dirty="0">
                  <a:solidFill>
                    <a:schemeClr val="bg1"/>
                  </a:solidFill>
                  <a:latin typeface="Agency FB" panose="020B0503020202020204" pitchFamily="34" charset="0"/>
                  <a:ea typeface="微软雅黑" panose="020B0503020204020204" pitchFamily="34" charset="-122"/>
                </a:endParaRPr>
              </a:p>
            </p:txBody>
          </p:sp>
        </p:grpSp>
      </p:grpSp>
      <p:grpSp>
        <p:nvGrpSpPr>
          <p:cNvPr id="3" name="组合 2"/>
          <p:cNvGrpSpPr/>
          <p:nvPr/>
        </p:nvGrpSpPr>
        <p:grpSpPr>
          <a:xfrm>
            <a:off x="1805861" y="2512113"/>
            <a:ext cx="2542604" cy="601723"/>
            <a:chOff x="1805861" y="2523072"/>
            <a:chExt cx="2542604" cy="601723"/>
          </a:xfrm>
        </p:grpSpPr>
        <p:sp>
          <p:nvSpPr>
            <p:cNvPr id="26" name="TextBox 42"/>
            <p:cNvSpPr txBox="1"/>
            <p:nvPr/>
          </p:nvSpPr>
          <p:spPr>
            <a:xfrm>
              <a:off x="1805861" y="2802215"/>
              <a:ext cx="2542604" cy="3225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7000"/>
                </a:lnSpc>
                <a:buClr>
                  <a:srgbClr val="E7E6E6">
                    <a:lumMod val="10000"/>
                  </a:srgbClr>
                </a:buClr>
              </a:pPr>
              <a:r>
                <a:rPr lang="zh-CN" altLang="en-US" sz="82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cs typeface="+mn-ea"/>
                  <a:sym typeface="+mn-lt"/>
                </a:rPr>
                <a:t>单击此处输入你的正文，文字是您思想的提炼，为了最终演示发布的良好效果，请尽量言简意赅的阐述观点。</a:t>
              </a:r>
              <a:endParaRPr lang="en-US" altLang="zh-CN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sym typeface="Gill Sans" charset="0"/>
              </a:endParaRPr>
            </a:p>
          </p:txBody>
        </p:sp>
        <p:sp>
          <p:nvSpPr>
            <p:cNvPr id="27" name="TextBox 43"/>
            <p:cNvSpPr txBox="1"/>
            <p:nvPr/>
          </p:nvSpPr>
          <p:spPr>
            <a:xfrm>
              <a:off x="1815130" y="2523072"/>
              <a:ext cx="1679639" cy="2616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>
                <a:defRPr sz="2000" b="1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17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sym typeface="Arial" panose="020B0604020202020204" pitchFamily="34" charset="0"/>
                </a:rPr>
                <a:t>添加标题内容</a:t>
              </a:r>
              <a:endParaRPr lang="zh-CN" altLang="en-US" sz="17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4863952" y="1290208"/>
            <a:ext cx="938213" cy="866775"/>
            <a:chOff x="6485268" y="1862891"/>
            <a:chExt cx="1250951" cy="1155700"/>
          </a:xfrm>
        </p:grpSpPr>
        <p:sp>
          <p:nvSpPr>
            <p:cNvPr id="29" name="Freeform 6"/>
            <p:cNvSpPr/>
            <p:nvPr/>
          </p:nvSpPr>
          <p:spPr bwMode="auto">
            <a:xfrm rot="1800000">
              <a:off x="6485268" y="1862891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350">
                <a:latin typeface="Agency FB" panose="020B0503020202020204" pitchFamily="34" charset="0"/>
              </a:endParaRPr>
            </a:p>
          </p:txBody>
        </p:sp>
        <p:sp>
          <p:nvSpPr>
            <p:cNvPr id="30" name="Freeform 7"/>
            <p:cNvSpPr/>
            <p:nvPr/>
          </p:nvSpPr>
          <p:spPr bwMode="auto">
            <a:xfrm rot="1800000">
              <a:off x="6580609" y="1950144"/>
              <a:ext cx="1060270" cy="981196"/>
            </a:xfrm>
            <a:custGeom>
              <a:avLst/>
              <a:gdLst>
                <a:gd name="T0" fmla="*/ 1297 w 2136"/>
                <a:gd name="T1" fmla="*/ 1868 h 1968"/>
                <a:gd name="T2" fmla="*/ 1068 w 2136"/>
                <a:gd name="T3" fmla="*/ 1815 h 1968"/>
                <a:gd name="T4" fmla="*/ 839 w 2136"/>
                <a:gd name="T5" fmla="*/ 1868 h 1968"/>
                <a:gd name="T6" fmla="*/ 415 w 2136"/>
                <a:gd name="T7" fmla="*/ 1620 h 1968"/>
                <a:gd name="T8" fmla="*/ 347 w 2136"/>
                <a:gd name="T9" fmla="*/ 1399 h 1968"/>
                <a:gd name="T10" fmla="*/ 189 w 2136"/>
                <a:gd name="T11" fmla="*/ 1229 h 1968"/>
                <a:gd name="T12" fmla="*/ 189 w 2136"/>
                <a:gd name="T13" fmla="*/ 736 h 1968"/>
                <a:gd name="T14" fmla="*/ 347 w 2136"/>
                <a:gd name="T15" fmla="*/ 566 h 1968"/>
                <a:gd name="T16" fmla="*/ 415 w 2136"/>
                <a:gd name="T17" fmla="*/ 345 h 1968"/>
                <a:gd name="T18" fmla="*/ 844 w 2136"/>
                <a:gd name="T19" fmla="*/ 99 h 1968"/>
                <a:gd name="T20" fmla="*/ 1068 w 2136"/>
                <a:gd name="T21" fmla="*/ 150 h 1968"/>
                <a:gd name="T22" fmla="*/ 1293 w 2136"/>
                <a:gd name="T23" fmla="*/ 98 h 1968"/>
                <a:gd name="T24" fmla="*/ 1580 w 2136"/>
                <a:gd name="T25" fmla="*/ 102 h 1968"/>
                <a:gd name="T26" fmla="*/ 1721 w 2136"/>
                <a:gd name="T27" fmla="*/ 345 h 1968"/>
                <a:gd name="T28" fmla="*/ 1789 w 2136"/>
                <a:gd name="T29" fmla="*/ 566 h 1968"/>
                <a:gd name="T30" fmla="*/ 1947 w 2136"/>
                <a:gd name="T31" fmla="*/ 736 h 1968"/>
                <a:gd name="T32" fmla="*/ 1948 w 2136"/>
                <a:gd name="T33" fmla="*/ 1228 h 1968"/>
                <a:gd name="T34" fmla="*/ 1789 w 2136"/>
                <a:gd name="T35" fmla="*/ 1399 h 1968"/>
                <a:gd name="T36" fmla="*/ 1721 w 2136"/>
                <a:gd name="T37" fmla="*/ 1621 h 1968"/>
                <a:gd name="T38" fmla="*/ 1297 w 2136"/>
                <a:gd name="T39" fmla="*/ 1868 h 1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36" h="1968">
                  <a:moveTo>
                    <a:pt x="1297" y="1868"/>
                  </a:moveTo>
                  <a:cubicBezTo>
                    <a:pt x="1228" y="1834"/>
                    <a:pt x="1150" y="1815"/>
                    <a:pt x="1068" y="1815"/>
                  </a:cubicBezTo>
                  <a:cubicBezTo>
                    <a:pt x="986" y="1815"/>
                    <a:pt x="908" y="1834"/>
                    <a:pt x="839" y="1868"/>
                  </a:cubicBezTo>
                  <a:cubicBezTo>
                    <a:pt x="636" y="1968"/>
                    <a:pt x="431" y="1843"/>
                    <a:pt x="415" y="1620"/>
                  </a:cubicBezTo>
                  <a:cubicBezTo>
                    <a:pt x="409" y="1544"/>
                    <a:pt x="387" y="1469"/>
                    <a:pt x="347" y="1399"/>
                  </a:cubicBezTo>
                  <a:cubicBezTo>
                    <a:pt x="306" y="1329"/>
                    <a:pt x="252" y="1271"/>
                    <a:pt x="189" y="1229"/>
                  </a:cubicBezTo>
                  <a:cubicBezTo>
                    <a:pt x="0" y="1101"/>
                    <a:pt x="1" y="863"/>
                    <a:pt x="189" y="736"/>
                  </a:cubicBezTo>
                  <a:cubicBezTo>
                    <a:pt x="252" y="693"/>
                    <a:pt x="306" y="636"/>
                    <a:pt x="347" y="566"/>
                  </a:cubicBezTo>
                  <a:cubicBezTo>
                    <a:pt x="387" y="496"/>
                    <a:pt x="409" y="420"/>
                    <a:pt x="415" y="345"/>
                  </a:cubicBezTo>
                  <a:cubicBezTo>
                    <a:pt x="431" y="114"/>
                    <a:pt x="638" y="0"/>
                    <a:pt x="844" y="99"/>
                  </a:cubicBezTo>
                  <a:cubicBezTo>
                    <a:pt x="912" y="131"/>
                    <a:pt x="988" y="150"/>
                    <a:pt x="1068" y="150"/>
                  </a:cubicBezTo>
                  <a:cubicBezTo>
                    <a:pt x="1149" y="150"/>
                    <a:pt x="1225" y="131"/>
                    <a:pt x="1293" y="98"/>
                  </a:cubicBezTo>
                  <a:cubicBezTo>
                    <a:pt x="1397" y="48"/>
                    <a:pt x="1501" y="54"/>
                    <a:pt x="1580" y="102"/>
                  </a:cubicBezTo>
                  <a:cubicBezTo>
                    <a:pt x="1658" y="148"/>
                    <a:pt x="1713" y="235"/>
                    <a:pt x="1721" y="345"/>
                  </a:cubicBezTo>
                  <a:cubicBezTo>
                    <a:pt x="1726" y="420"/>
                    <a:pt x="1748" y="496"/>
                    <a:pt x="1789" y="566"/>
                  </a:cubicBezTo>
                  <a:cubicBezTo>
                    <a:pt x="1829" y="636"/>
                    <a:pt x="1884" y="693"/>
                    <a:pt x="1947" y="736"/>
                  </a:cubicBezTo>
                  <a:cubicBezTo>
                    <a:pt x="2132" y="862"/>
                    <a:pt x="2136" y="1102"/>
                    <a:pt x="1948" y="1228"/>
                  </a:cubicBezTo>
                  <a:cubicBezTo>
                    <a:pt x="1885" y="1270"/>
                    <a:pt x="1829" y="1328"/>
                    <a:pt x="1789" y="1399"/>
                  </a:cubicBezTo>
                  <a:cubicBezTo>
                    <a:pt x="1748" y="1469"/>
                    <a:pt x="1726" y="1545"/>
                    <a:pt x="1721" y="1621"/>
                  </a:cubicBezTo>
                  <a:cubicBezTo>
                    <a:pt x="1705" y="1843"/>
                    <a:pt x="1499" y="1968"/>
                    <a:pt x="1297" y="18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350">
                <a:latin typeface="Agency FB" panose="020B0503020202020204" pitchFamily="34" charset="0"/>
              </a:endParaRPr>
            </a:p>
          </p:txBody>
        </p:sp>
        <p:sp>
          <p:nvSpPr>
            <p:cNvPr id="31" name="TextBox 50"/>
            <p:cNvSpPr txBox="1"/>
            <p:nvPr/>
          </p:nvSpPr>
          <p:spPr>
            <a:xfrm>
              <a:off x="6832472" y="1979078"/>
              <a:ext cx="556544" cy="92332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3000" dirty="0">
                  <a:solidFill>
                    <a:schemeClr val="bg1"/>
                  </a:solidFill>
                  <a:latin typeface="Agency FB" panose="020B0503020202020204" pitchFamily="34" charset="0"/>
                  <a:ea typeface="微软雅黑" panose="020B0503020204020204" pitchFamily="34" charset="-122"/>
                </a:rPr>
                <a:t>04</a:t>
              </a:r>
              <a:endParaRPr lang="en-US" altLang="zh-CN" sz="3000" dirty="0">
                <a:solidFill>
                  <a:schemeClr val="bg1"/>
                </a:solidFill>
                <a:latin typeface="Agency FB" panose="020B0503020202020204" pitchFamily="3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5951287" y="1336456"/>
            <a:ext cx="2542604" cy="601723"/>
            <a:chOff x="5951287" y="1310835"/>
            <a:chExt cx="2542604" cy="601723"/>
          </a:xfrm>
        </p:grpSpPr>
        <p:sp>
          <p:nvSpPr>
            <p:cNvPr id="32" name="TextBox 42"/>
            <p:cNvSpPr txBox="1"/>
            <p:nvPr/>
          </p:nvSpPr>
          <p:spPr>
            <a:xfrm>
              <a:off x="5951287" y="1589978"/>
              <a:ext cx="2542604" cy="3225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7000"/>
                </a:lnSpc>
                <a:buClr>
                  <a:srgbClr val="E7E6E6">
                    <a:lumMod val="10000"/>
                  </a:srgbClr>
                </a:buClr>
              </a:pPr>
              <a:r>
                <a:rPr lang="zh-CN" altLang="en-US" sz="82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cs typeface="+mn-ea"/>
                  <a:sym typeface="+mn-lt"/>
                </a:rPr>
                <a:t>单击此处输入你的正文，文字是您思想的提炼，为了最终演示发布的良好效果，请尽量言简意赅的阐述观点。</a:t>
              </a:r>
              <a:endParaRPr lang="en-US" altLang="zh-CN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sym typeface="Gill Sans" charset="0"/>
              </a:endParaRPr>
            </a:p>
          </p:txBody>
        </p:sp>
        <p:sp>
          <p:nvSpPr>
            <p:cNvPr id="33" name="TextBox 43"/>
            <p:cNvSpPr txBox="1"/>
            <p:nvPr/>
          </p:nvSpPr>
          <p:spPr>
            <a:xfrm>
              <a:off x="5960555" y="1310835"/>
              <a:ext cx="1679639" cy="2616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>
                <a:defRPr sz="2000" b="1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17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sym typeface="Arial" panose="020B0604020202020204" pitchFamily="34" charset="0"/>
                </a:rPr>
                <a:t>添加标题内容</a:t>
              </a:r>
              <a:endParaRPr lang="zh-CN" altLang="en-US" sz="17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4863952" y="2465865"/>
            <a:ext cx="938213" cy="866775"/>
            <a:chOff x="6485268" y="3430434"/>
            <a:chExt cx="1250951" cy="1155700"/>
          </a:xfrm>
        </p:grpSpPr>
        <p:sp>
          <p:nvSpPr>
            <p:cNvPr id="35" name="Freeform 6"/>
            <p:cNvSpPr/>
            <p:nvPr/>
          </p:nvSpPr>
          <p:spPr bwMode="auto">
            <a:xfrm rot="1800000">
              <a:off x="6485268" y="3430434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350">
                <a:latin typeface="Agency FB" panose="020B0503020202020204" pitchFamily="34" charset="0"/>
              </a:endParaRPr>
            </a:p>
          </p:txBody>
        </p:sp>
        <p:sp>
          <p:nvSpPr>
            <p:cNvPr id="36" name="Freeform 7"/>
            <p:cNvSpPr/>
            <p:nvPr/>
          </p:nvSpPr>
          <p:spPr bwMode="auto">
            <a:xfrm rot="1800000">
              <a:off x="6580609" y="3517686"/>
              <a:ext cx="1060270" cy="981196"/>
            </a:xfrm>
            <a:custGeom>
              <a:avLst/>
              <a:gdLst>
                <a:gd name="T0" fmla="*/ 1297 w 2136"/>
                <a:gd name="T1" fmla="*/ 1868 h 1968"/>
                <a:gd name="T2" fmla="*/ 1068 w 2136"/>
                <a:gd name="T3" fmla="*/ 1815 h 1968"/>
                <a:gd name="T4" fmla="*/ 839 w 2136"/>
                <a:gd name="T5" fmla="*/ 1868 h 1968"/>
                <a:gd name="T6" fmla="*/ 415 w 2136"/>
                <a:gd name="T7" fmla="*/ 1620 h 1968"/>
                <a:gd name="T8" fmla="*/ 347 w 2136"/>
                <a:gd name="T9" fmla="*/ 1399 h 1968"/>
                <a:gd name="T10" fmla="*/ 189 w 2136"/>
                <a:gd name="T11" fmla="*/ 1229 h 1968"/>
                <a:gd name="T12" fmla="*/ 189 w 2136"/>
                <a:gd name="T13" fmla="*/ 736 h 1968"/>
                <a:gd name="T14" fmla="*/ 347 w 2136"/>
                <a:gd name="T15" fmla="*/ 566 h 1968"/>
                <a:gd name="T16" fmla="*/ 415 w 2136"/>
                <a:gd name="T17" fmla="*/ 345 h 1968"/>
                <a:gd name="T18" fmla="*/ 844 w 2136"/>
                <a:gd name="T19" fmla="*/ 99 h 1968"/>
                <a:gd name="T20" fmla="*/ 1068 w 2136"/>
                <a:gd name="T21" fmla="*/ 150 h 1968"/>
                <a:gd name="T22" fmla="*/ 1293 w 2136"/>
                <a:gd name="T23" fmla="*/ 98 h 1968"/>
                <a:gd name="T24" fmla="*/ 1580 w 2136"/>
                <a:gd name="T25" fmla="*/ 102 h 1968"/>
                <a:gd name="T26" fmla="*/ 1721 w 2136"/>
                <a:gd name="T27" fmla="*/ 345 h 1968"/>
                <a:gd name="T28" fmla="*/ 1789 w 2136"/>
                <a:gd name="T29" fmla="*/ 566 h 1968"/>
                <a:gd name="T30" fmla="*/ 1947 w 2136"/>
                <a:gd name="T31" fmla="*/ 736 h 1968"/>
                <a:gd name="T32" fmla="*/ 1948 w 2136"/>
                <a:gd name="T33" fmla="*/ 1228 h 1968"/>
                <a:gd name="T34" fmla="*/ 1789 w 2136"/>
                <a:gd name="T35" fmla="*/ 1399 h 1968"/>
                <a:gd name="T36" fmla="*/ 1721 w 2136"/>
                <a:gd name="T37" fmla="*/ 1621 h 1968"/>
                <a:gd name="T38" fmla="*/ 1297 w 2136"/>
                <a:gd name="T39" fmla="*/ 1868 h 1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36" h="1968">
                  <a:moveTo>
                    <a:pt x="1297" y="1868"/>
                  </a:moveTo>
                  <a:cubicBezTo>
                    <a:pt x="1228" y="1834"/>
                    <a:pt x="1150" y="1815"/>
                    <a:pt x="1068" y="1815"/>
                  </a:cubicBezTo>
                  <a:cubicBezTo>
                    <a:pt x="986" y="1815"/>
                    <a:pt x="908" y="1834"/>
                    <a:pt x="839" y="1868"/>
                  </a:cubicBezTo>
                  <a:cubicBezTo>
                    <a:pt x="636" y="1968"/>
                    <a:pt x="431" y="1843"/>
                    <a:pt x="415" y="1620"/>
                  </a:cubicBezTo>
                  <a:cubicBezTo>
                    <a:pt x="409" y="1544"/>
                    <a:pt x="387" y="1469"/>
                    <a:pt x="347" y="1399"/>
                  </a:cubicBezTo>
                  <a:cubicBezTo>
                    <a:pt x="306" y="1329"/>
                    <a:pt x="252" y="1271"/>
                    <a:pt x="189" y="1229"/>
                  </a:cubicBezTo>
                  <a:cubicBezTo>
                    <a:pt x="0" y="1101"/>
                    <a:pt x="1" y="863"/>
                    <a:pt x="189" y="736"/>
                  </a:cubicBezTo>
                  <a:cubicBezTo>
                    <a:pt x="252" y="693"/>
                    <a:pt x="306" y="636"/>
                    <a:pt x="347" y="566"/>
                  </a:cubicBezTo>
                  <a:cubicBezTo>
                    <a:pt x="387" y="496"/>
                    <a:pt x="409" y="420"/>
                    <a:pt x="415" y="345"/>
                  </a:cubicBezTo>
                  <a:cubicBezTo>
                    <a:pt x="431" y="114"/>
                    <a:pt x="638" y="0"/>
                    <a:pt x="844" y="99"/>
                  </a:cubicBezTo>
                  <a:cubicBezTo>
                    <a:pt x="912" y="131"/>
                    <a:pt x="988" y="150"/>
                    <a:pt x="1068" y="150"/>
                  </a:cubicBezTo>
                  <a:cubicBezTo>
                    <a:pt x="1149" y="150"/>
                    <a:pt x="1225" y="131"/>
                    <a:pt x="1293" y="98"/>
                  </a:cubicBezTo>
                  <a:cubicBezTo>
                    <a:pt x="1397" y="48"/>
                    <a:pt x="1501" y="54"/>
                    <a:pt x="1580" y="102"/>
                  </a:cubicBezTo>
                  <a:cubicBezTo>
                    <a:pt x="1658" y="148"/>
                    <a:pt x="1713" y="235"/>
                    <a:pt x="1721" y="345"/>
                  </a:cubicBezTo>
                  <a:cubicBezTo>
                    <a:pt x="1726" y="420"/>
                    <a:pt x="1748" y="496"/>
                    <a:pt x="1789" y="566"/>
                  </a:cubicBezTo>
                  <a:cubicBezTo>
                    <a:pt x="1829" y="636"/>
                    <a:pt x="1884" y="693"/>
                    <a:pt x="1947" y="736"/>
                  </a:cubicBezTo>
                  <a:cubicBezTo>
                    <a:pt x="2132" y="862"/>
                    <a:pt x="2136" y="1102"/>
                    <a:pt x="1948" y="1228"/>
                  </a:cubicBezTo>
                  <a:cubicBezTo>
                    <a:pt x="1885" y="1270"/>
                    <a:pt x="1829" y="1328"/>
                    <a:pt x="1789" y="1399"/>
                  </a:cubicBezTo>
                  <a:cubicBezTo>
                    <a:pt x="1748" y="1469"/>
                    <a:pt x="1726" y="1545"/>
                    <a:pt x="1721" y="1621"/>
                  </a:cubicBezTo>
                  <a:cubicBezTo>
                    <a:pt x="1705" y="1843"/>
                    <a:pt x="1499" y="1968"/>
                    <a:pt x="1297" y="18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350">
                <a:latin typeface="Agency FB" panose="020B0503020202020204" pitchFamily="34" charset="0"/>
              </a:endParaRPr>
            </a:p>
          </p:txBody>
        </p:sp>
        <p:sp>
          <p:nvSpPr>
            <p:cNvPr id="37" name="TextBox 50"/>
            <p:cNvSpPr txBox="1"/>
            <p:nvPr/>
          </p:nvSpPr>
          <p:spPr>
            <a:xfrm>
              <a:off x="6832472" y="3546619"/>
              <a:ext cx="556544" cy="92332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3000" dirty="0">
                  <a:solidFill>
                    <a:schemeClr val="bg1"/>
                  </a:solidFill>
                  <a:latin typeface="Agency FB" panose="020B0503020202020204" pitchFamily="34" charset="0"/>
                  <a:ea typeface="微软雅黑" panose="020B0503020204020204" pitchFamily="34" charset="-122"/>
                </a:rPr>
                <a:t>05</a:t>
              </a:r>
              <a:endParaRPr lang="en-US" altLang="zh-CN" sz="3000" dirty="0">
                <a:solidFill>
                  <a:schemeClr val="bg1"/>
                </a:solidFill>
                <a:latin typeface="Agency FB" panose="020B0503020202020204" pitchFamily="3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5951287" y="2512113"/>
            <a:ext cx="2542604" cy="601723"/>
            <a:chOff x="5951287" y="2523072"/>
            <a:chExt cx="2542604" cy="601723"/>
          </a:xfrm>
        </p:grpSpPr>
        <p:sp>
          <p:nvSpPr>
            <p:cNvPr id="38" name="TextBox 42"/>
            <p:cNvSpPr txBox="1"/>
            <p:nvPr/>
          </p:nvSpPr>
          <p:spPr>
            <a:xfrm>
              <a:off x="5951287" y="2802215"/>
              <a:ext cx="2542604" cy="3225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7000"/>
                </a:lnSpc>
                <a:buClr>
                  <a:srgbClr val="E7E6E6">
                    <a:lumMod val="10000"/>
                  </a:srgbClr>
                </a:buClr>
              </a:pPr>
              <a:r>
                <a:rPr lang="zh-CN" altLang="en-US" sz="82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cs typeface="+mn-ea"/>
                  <a:sym typeface="+mn-lt"/>
                </a:rPr>
                <a:t>单击此处输入你的正文，文字是您思想的提炼，为了最终演示发布的良好效果，请尽量言简意赅的阐述观点。</a:t>
              </a:r>
              <a:endParaRPr lang="en-US" altLang="zh-CN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sym typeface="Gill Sans" charset="0"/>
              </a:endParaRPr>
            </a:p>
          </p:txBody>
        </p:sp>
        <p:sp>
          <p:nvSpPr>
            <p:cNvPr id="39" name="TextBox 43"/>
            <p:cNvSpPr txBox="1"/>
            <p:nvPr/>
          </p:nvSpPr>
          <p:spPr>
            <a:xfrm>
              <a:off x="5960555" y="2523072"/>
              <a:ext cx="1679639" cy="2616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>
                <a:defRPr sz="2000" b="1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17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sym typeface="Arial" panose="020B0604020202020204" pitchFamily="34" charset="0"/>
                </a:rPr>
                <a:t>添加标题内容</a:t>
              </a:r>
              <a:endParaRPr lang="zh-CN" altLang="en-US" sz="17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683419" y="3641522"/>
            <a:ext cx="938213" cy="866775"/>
            <a:chOff x="990159" y="4997977"/>
            <a:chExt cx="1250951" cy="1155700"/>
          </a:xfrm>
        </p:grpSpPr>
        <p:sp>
          <p:nvSpPr>
            <p:cNvPr id="41" name="Freeform 6"/>
            <p:cNvSpPr/>
            <p:nvPr/>
          </p:nvSpPr>
          <p:spPr bwMode="auto">
            <a:xfrm rot="1800000">
              <a:off x="990159" y="4997977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350">
                <a:latin typeface="Agency FB" panose="020B0503020202020204" pitchFamily="34" charset="0"/>
              </a:endParaRPr>
            </a:p>
          </p:txBody>
        </p:sp>
        <p:sp>
          <p:nvSpPr>
            <p:cNvPr id="42" name="Freeform 7"/>
            <p:cNvSpPr/>
            <p:nvPr/>
          </p:nvSpPr>
          <p:spPr bwMode="auto">
            <a:xfrm rot="1800000">
              <a:off x="1085500" y="5085230"/>
              <a:ext cx="1060270" cy="981196"/>
            </a:xfrm>
            <a:custGeom>
              <a:avLst/>
              <a:gdLst>
                <a:gd name="T0" fmla="*/ 1297 w 2136"/>
                <a:gd name="T1" fmla="*/ 1868 h 1968"/>
                <a:gd name="T2" fmla="*/ 1068 w 2136"/>
                <a:gd name="T3" fmla="*/ 1815 h 1968"/>
                <a:gd name="T4" fmla="*/ 839 w 2136"/>
                <a:gd name="T5" fmla="*/ 1868 h 1968"/>
                <a:gd name="T6" fmla="*/ 415 w 2136"/>
                <a:gd name="T7" fmla="*/ 1620 h 1968"/>
                <a:gd name="T8" fmla="*/ 347 w 2136"/>
                <a:gd name="T9" fmla="*/ 1399 h 1968"/>
                <a:gd name="T10" fmla="*/ 189 w 2136"/>
                <a:gd name="T11" fmla="*/ 1229 h 1968"/>
                <a:gd name="T12" fmla="*/ 189 w 2136"/>
                <a:gd name="T13" fmla="*/ 736 h 1968"/>
                <a:gd name="T14" fmla="*/ 347 w 2136"/>
                <a:gd name="T15" fmla="*/ 566 h 1968"/>
                <a:gd name="T16" fmla="*/ 415 w 2136"/>
                <a:gd name="T17" fmla="*/ 345 h 1968"/>
                <a:gd name="T18" fmla="*/ 844 w 2136"/>
                <a:gd name="T19" fmla="*/ 99 h 1968"/>
                <a:gd name="T20" fmla="*/ 1068 w 2136"/>
                <a:gd name="T21" fmla="*/ 150 h 1968"/>
                <a:gd name="T22" fmla="*/ 1293 w 2136"/>
                <a:gd name="T23" fmla="*/ 98 h 1968"/>
                <a:gd name="T24" fmla="*/ 1580 w 2136"/>
                <a:gd name="T25" fmla="*/ 102 h 1968"/>
                <a:gd name="T26" fmla="*/ 1721 w 2136"/>
                <a:gd name="T27" fmla="*/ 345 h 1968"/>
                <a:gd name="T28" fmla="*/ 1789 w 2136"/>
                <a:gd name="T29" fmla="*/ 566 h 1968"/>
                <a:gd name="T30" fmla="*/ 1947 w 2136"/>
                <a:gd name="T31" fmla="*/ 736 h 1968"/>
                <a:gd name="T32" fmla="*/ 1948 w 2136"/>
                <a:gd name="T33" fmla="*/ 1228 h 1968"/>
                <a:gd name="T34" fmla="*/ 1789 w 2136"/>
                <a:gd name="T35" fmla="*/ 1399 h 1968"/>
                <a:gd name="T36" fmla="*/ 1721 w 2136"/>
                <a:gd name="T37" fmla="*/ 1621 h 1968"/>
                <a:gd name="T38" fmla="*/ 1297 w 2136"/>
                <a:gd name="T39" fmla="*/ 1868 h 1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36" h="1968">
                  <a:moveTo>
                    <a:pt x="1297" y="1868"/>
                  </a:moveTo>
                  <a:cubicBezTo>
                    <a:pt x="1228" y="1834"/>
                    <a:pt x="1150" y="1815"/>
                    <a:pt x="1068" y="1815"/>
                  </a:cubicBezTo>
                  <a:cubicBezTo>
                    <a:pt x="986" y="1815"/>
                    <a:pt x="908" y="1834"/>
                    <a:pt x="839" y="1868"/>
                  </a:cubicBezTo>
                  <a:cubicBezTo>
                    <a:pt x="636" y="1968"/>
                    <a:pt x="431" y="1843"/>
                    <a:pt x="415" y="1620"/>
                  </a:cubicBezTo>
                  <a:cubicBezTo>
                    <a:pt x="409" y="1544"/>
                    <a:pt x="387" y="1469"/>
                    <a:pt x="347" y="1399"/>
                  </a:cubicBezTo>
                  <a:cubicBezTo>
                    <a:pt x="306" y="1329"/>
                    <a:pt x="252" y="1271"/>
                    <a:pt x="189" y="1229"/>
                  </a:cubicBezTo>
                  <a:cubicBezTo>
                    <a:pt x="0" y="1101"/>
                    <a:pt x="1" y="863"/>
                    <a:pt x="189" y="736"/>
                  </a:cubicBezTo>
                  <a:cubicBezTo>
                    <a:pt x="252" y="693"/>
                    <a:pt x="306" y="636"/>
                    <a:pt x="347" y="566"/>
                  </a:cubicBezTo>
                  <a:cubicBezTo>
                    <a:pt x="387" y="496"/>
                    <a:pt x="409" y="420"/>
                    <a:pt x="415" y="345"/>
                  </a:cubicBezTo>
                  <a:cubicBezTo>
                    <a:pt x="431" y="114"/>
                    <a:pt x="638" y="0"/>
                    <a:pt x="844" y="99"/>
                  </a:cubicBezTo>
                  <a:cubicBezTo>
                    <a:pt x="912" y="131"/>
                    <a:pt x="988" y="150"/>
                    <a:pt x="1068" y="150"/>
                  </a:cubicBezTo>
                  <a:cubicBezTo>
                    <a:pt x="1149" y="150"/>
                    <a:pt x="1225" y="131"/>
                    <a:pt x="1293" y="98"/>
                  </a:cubicBezTo>
                  <a:cubicBezTo>
                    <a:pt x="1397" y="48"/>
                    <a:pt x="1501" y="54"/>
                    <a:pt x="1580" y="102"/>
                  </a:cubicBezTo>
                  <a:cubicBezTo>
                    <a:pt x="1658" y="148"/>
                    <a:pt x="1713" y="235"/>
                    <a:pt x="1721" y="345"/>
                  </a:cubicBezTo>
                  <a:cubicBezTo>
                    <a:pt x="1726" y="420"/>
                    <a:pt x="1748" y="496"/>
                    <a:pt x="1789" y="566"/>
                  </a:cubicBezTo>
                  <a:cubicBezTo>
                    <a:pt x="1829" y="636"/>
                    <a:pt x="1884" y="693"/>
                    <a:pt x="1947" y="736"/>
                  </a:cubicBezTo>
                  <a:cubicBezTo>
                    <a:pt x="2132" y="862"/>
                    <a:pt x="2136" y="1102"/>
                    <a:pt x="1948" y="1228"/>
                  </a:cubicBezTo>
                  <a:cubicBezTo>
                    <a:pt x="1885" y="1270"/>
                    <a:pt x="1829" y="1328"/>
                    <a:pt x="1789" y="1399"/>
                  </a:cubicBezTo>
                  <a:cubicBezTo>
                    <a:pt x="1748" y="1469"/>
                    <a:pt x="1726" y="1545"/>
                    <a:pt x="1721" y="1621"/>
                  </a:cubicBezTo>
                  <a:cubicBezTo>
                    <a:pt x="1705" y="1843"/>
                    <a:pt x="1499" y="1968"/>
                    <a:pt x="1297" y="18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350">
                <a:latin typeface="Agency FB" panose="020B0503020202020204" pitchFamily="34" charset="0"/>
              </a:endParaRPr>
            </a:p>
          </p:txBody>
        </p:sp>
        <p:sp>
          <p:nvSpPr>
            <p:cNvPr id="43" name="TextBox 50"/>
            <p:cNvSpPr txBox="1"/>
            <p:nvPr/>
          </p:nvSpPr>
          <p:spPr>
            <a:xfrm>
              <a:off x="1337363" y="5114164"/>
              <a:ext cx="556544" cy="92332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3000" dirty="0">
                  <a:solidFill>
                    <a:schemeClr val="bg1"/>
                  </a:solidFill>
                  <a:latin typeface="Agency FB" panose="020B0503020202020204" pitchFamily="34" charset="0"/>
                  <a:ea typeface="微软雅黑" panose="020B0503020204020204" pitchFamily="34" charset="-122"/>
                </a:rPr>
                <a:t>03</a:t>
              </a:r>
              <a:endParaRPr lang="en-US" altLang="zh-CN" sz="3000" dirty="0">
                <a:solidFill>
                  <a:schemeClr val="bg1"/>
                </a:solidFill>
                <a:latin typeface="Agency FB" panose="020B0503020202020204" pitchFamily="3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1805861" y="3687770"/>
            <a:ext cx="2542604" cy="601723"/>
            <a:chOff x="1805861" y="3688248"/>
            <a:chExt cx="2542604" cy="601723"/>
          </a:xfrm>
        </p:grpSpPr>
        <p:sp>
          <p:nvSpPr>
            <p:cNvPr id="44" name="TextBox 42"/>
            <p:cNvSpPr txBox="1"/>
            <p:nvPr/>
          </p:nvSpPr>
          <p:spPr>
            <a:xfrm>
              <a:off x="1805861" y="3967391"/>
              <a:ext cx="2542604" cy="3225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7000"/>
                </a:lnSpc>
                <a:buClr>
                  <a:srgbClr val="E7E6E6">
                    <a:lumMod val="10000"/>
                  </a:srgbClr>
                </a:buClr>
              </a:pPr>
              <a:r>
                <a:rPr lang="zh-CN" altLang="en-US" sz="82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cs typeface="+mn-ea"/>
                  <a:sym typeface="+mn-lt"/>
                </a:rPr>
                <a:t>单击此处输入你的正文，文字是您思想的提炼，为了最终演示发布的良好效果，请尽量言简意赅的阐述观点。</a:t>
              </a:r>
              <a:endParaRPr lang="en-US" altLang="zh-CN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sym typeface="Gill Sans" charset="0"/>
              </a:endParaRPr>
            </a:p>
          </p:txBody>
        </p:sp>
        <p:sp>
          <p:nvSpPr>
            <p:cNvPr id="45" name="TextBox 43"/>
            <p:cNvSpPr txBox="1"/>
            <p:nvPr/>
          </p:nvSpPr>
          <p:spPr>
            <a:xfrm>
              <a:off x="1815130" y="3688248"/>
              <a:ext cx="1679639" cy="2616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>
                <a:defRPr sz="2000" b="1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17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sym typeface="Arial" panose="020B0604020202020204" pitchFamily="34" charset="0"/>
                </a:rPr>
                <a:t>添加标题内容</a:t>
              </a:r>
              <a:endParaRPr lang="zh-CN" altLang="en-US" sz="17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4863952" y="3641522"/>
            <a:ext cx="938213" cy="866775"/>
            <a:chOff x="6485268" y="4997977"/>
            <a:chExt cx="1250951" cy="1155700"/>
          </a:xfrm>
        </p:grpSpPr>
        <p:sp>
          <p:nvSpPr>
            <p:cNvPr id="47" name="Freeform 6"/>
            <p:cNvSpPr/>
            <p:nvPr/>
          </p:nvSpPr>
          <p:spPr bwMode="auto">
            <a:xfrm rot="1800000">
              <a:off x="6485268" y="4997977"/>
              <a:ext cx="1250951" cy="1155700"/>
            </a:xfrm>
            <a:custGeom>
              <a:avLst/>
              <a:gdLst>
                <a:gd name="T0" fmla="*/ 1730 w 2851"/>
                <a:gd name="T1" fmla="*/ 2494 h 2627"/>
                <a:gd name="T2" fmla="*/ 1425 w 2851"/>
                <a:gd name="T3" fmla="*/ 2423 h 2627"/>
                <a:gd name="T4" fmla="*/ 1120 w 2851"/>
                <a:gd name="T5" fmla="*/ 2493 h 2627"/>
                <a:gd name="T6" fmla="*/ 553 w 2851"/>
                <a:gd name="T7" fmla="*/ 2162 h 2627"/>
                <a:gd name="T8" fmla="*/ 462 w 2851"/>
                <a:gd name="T9" fmla="*/ 1867 h 2627"/>
                <a:gd name="T10" fmla="*/ 252 w 2851"/>
                <a:gd name="T11" fmla="*/ 1640 h 2627"/>
                <a:gd name="T12" fmla="*/ 252 w 2851"/>
                <a:gd name="T13" fmla="*/ 982 h 2627"/>
                <a:gd name="T14" fmla="*/ 462 w 2851"/>
                <a:gd name="T15" fmla="*/ 755 h 2627"/>
                <a:gd name="T16" fmla="*/ 553 w 2851"/>
                <a:gd name="T17" fmla="*/ 460 h 2627"/>
                <a:gd name="T18" fmla="*/ 1126 w 2851"/>
                <a:gd name="T19" fmla="*/ 132 h 2627"/>
                <a:gd name="T20" fmla="*/ 1425 w 2851"/>
                <a:gd name="T21" fmla="*/ 200 h 2627"/>
                <a:gd name="T22" fmla="*/ 1726 w 2851"/>
                <a:gd name="T23" fmla="*/ 131 h 2627"/>
                <a:gd name="T24" fmla="*/ 2109 w 2851"/>
                <a:gd name="T25" fmla="*/ 135 h 2627"/>
                <a:gd name="T26" fmla="*/ 2296 w 2851"/>
                <a:gd name="T27" fmla="*/ 460 h 2627"/>
                <a:gd name="T28" fmla="*/ 2387 w 2851"/>
                <a:gd name="T29" fmla="*/ 755 h 2627"/>
                <a:gd name="T30" fmla="*/ 2598 w 2851"/>
                <a:gd name="T31" fmla="*/ 982 h 2627"/>
                <a:gd name="T32" fmla="*/ 2600 w 2851"/>
                <a:gd name="T33" fmla="*/ 1639 h 2627"/>
                <a:gd name="T34" fmla="*/ 2387 w 2851"/>
                <a:gd name="T35" fmla="*/ 1867 h 2627"/>
                <a:gd name="T36" fmla="*/ 2297 w 2851"/>
                <a:gd name="T37" fmla="*/ 2164 h 2627"/>
                <a:gd name="T38" fmla="*/ 1730 w 2851"/>
                <a:gd name="T39" fmla="*/ 2494 h 26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51" h="2627">
                  <a:moveTo>
                    <a:pt x="1730" y="2494"/>
                  </a:moveTo>
                  <a:cubicBezTo>
                    <a:pt x="1638" y="2448"/>
                    <a:pt x="1534" y="2423"/>
                    <a:pt x="1425" y="2423"/>
                  </a:cubicBezTo>
                  <a:cubicBezTo>
                    <a:pt x="1315" y="2423"/>
                    <a:pt x="1212" y="2448"/>
                    <a:pt x="1120" y="2493"/>
                  </a:cubicBezTo>
                  <a:cubicBezTo>
                    <a:pt x="848" y="2627"/>
                    <a:pt x="575" y="2461"/>
                    <a:pt x="553" y="2162"/>
                  </a:cubicBezTo>
                  <a:cubicBezTo>
                    <a:pt x="546" y="2061"/>
                    <a:pt x="516" y="1960"/>
                    <a:pt x="462" y="1867"/>
                  </a:cubicBezTo>
                  <a:cubicBezTo>
                    <a:pt x="408" y="1773"/>
                    <a:pt x="336" y="1697"/>
                    <a:pt x="252" y="1640"/>
                  </a:cubicBezTo>
                  <a:cubicBezTo>
                    <a:pt x="0" y="1470"/>
                    <a:pt x="0" y="1152"/>
                    <a:pt x="252" y="982"/>
                  </a:cubicBezTo>
                  <a:cubicBezTo>
                    <a:pt x="336" y="925"/>
                    <a:pt x="408" y="849"/>
                    <a:pt x="462" y="755"/>
                  </a:cubicBezTo>
                  <a:cubicBezTo>
                    <a:pt x="516" y="662"/>
                    <a:pt x="546" y="561"/>
                    <a:pt x="553" y="460"/>
                  </a:cubicBezTo>
                  <a:cubicBezTo>
                    <a:pt x="575" y="152"/>
                    <a:pt x="851" y="0"/>
                    <a:pt x="1126" y="132"/>
                  </a:cubicBezTo>
                  <a:cubicBezTo>
                    <a:pt x="1217" y="175"/>
                    <a:pt x="1318" y="200"/>
                    <a:pt x="1425" y="200"/>
                  </a:cubicBezTo>
                  <a:cubicBezTo>
                    <a:pt x="1533" y="200"/>
                    <a:pt x="1635" y="175"/>
                    <a:pt x="1726" y="131"/>
                  </a:cubicBezTo>
                  <a:cubicBezTo>
                    <a:pt x="1865" y="63"/>
                    <a:pt x="2003" y="72"/>
                    <a:pt x="2109" y="135"/>
                  </a:cubicBezTo>
                  <a:cubicBezTo>
                    <a:pt x="2213" y="198"/>
                    <a:pt x="2286" y="313"/>
                    <a:pt x="2296" y="460"/>
                  </a:cubicBezTo>
                  <a:cubicBezTo>
                    <a:pt x="2304" y="561"/>
                    <a:pt x="2333" y="662"/>
                    <a:pt x="2387" y="755"/>
                  </a:cubicBezTo>
                  <a:cubicBezTo>
                    <a:pt x="2441" y="849"/>
                    <a:pt x="2514" y="925"/>
                    <a:pt x="2598" y="982"/>
                  </a:cubicBezTo>
                  <a:cubicBezTo>
                    <a:pt x="2846" y="1150"/>
                    <a:pt x="2851" y="1470"/>
                    <a:pt x="2600" y="1639"/>
                  </a:cubicBezTo>
                  <a:cubicBezTo>
                    <a:pt x="2515" y="1696"/>
                    <a:pt x="2442" y="1772"/>
                    <a:pt x="2387" y="1867"/>
                  </a:cubicBezTo>
                  <a:cubicBezTo>
                    <a:pt x="2333" y="1961"/>
                    <a:pt x="2304" y="2062"/>
                    <a:pt x="2297" y="2164"/>
                  </a:cubicBezTo>
                  <a:cubicBezTo>
                    <a:pt x="2275" y="2460"/>
                    <a:pt x="2000" y="2627"/>
                    <a:pt x="1730" y="2494"/>
                  </a:cubicBezTo>
                  <a:close/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350">
                <a:latin typeface="Agency FB" panose="020B0503020202020204" pitchFamily="34" charset="0"/>
              </a:endParaRPr>
            </a:p>
          </p:txBody>
        </p:sp>
        <p:sp>
          <p:nvSpPr>
            <p:cNvPr id="48" name="Freeform 7"/>
            <p:cNvSpPr/>
            <p:nvPr/>
          </p:nvSpPr>
          <p:spPr bwMode="auto">
            <a:xfrm rot="1800000">
              <a:off x="6580609" y="5085230"/>
              <a:ext cx="1060270" cy="981196"/>
            </a:xfrm>
            <a:custGeom>
              <a:avLst/>
              <a:gdLst>
                <a:gd name="T0" fmla="*/ 1297 w 2136"/>
                <a:gd name="T1" fmla="*/ 1868 h 1968"/>
                <a:gd name="T2" fmla="*/ 1068 w 2136"/>
                <a:gd name="T3" fmla="*/ 1815 h 1968"/>
                <a:gd name="T4" fmla="*/ 839 w 2136"/>
                <a:gd name="T5" fmla="*/ 1868 h 1968"/>
                <a:gd name="T6" fmla="*/ 415 w 2136"/>
                <a:gd name="T7" fmla="*/ 1620 h 1968"/>
                <a:gd name="T8" fmla="*/ 347 w 2136"/>
                <a:gd name="T9" fmla="*/ 1399 h 1968"/>
                <a:gd name="T10" fmla="*/ 189 w 2136"/>
                <a:gd name="T11" fmla="*/ 1229 h 1968"/>
                <a:gd name="T12" fmla="*/ 189 w 2136"/>
                <a:gd name="T13" fmla="*/ 736 h 1968"/>
                <a:gd name="T14" fmla="*/ 347 w 2136"/>
                <a:gd name="T15" fmla="*/ 566 h 1968"/>
                <a:gd name="T16" fmla="*/ 415 w 2136"/>
                <a:gd name="T17" fmla="*/ 345 h 1968"/>
                <a:gd name="T18" fmla="*/ 844 w 2136"/>
                <a:gd name="T19" fmla="*/ 99 h 1968"/>
                <a:gd name="T20" fmla="*/ 1068 w 2136"/>
                <a:gd name="T21" fmla="*/ 150 h 1968"/>
                <a:gd name="T22" fmla="*/ 1293 w 2136"/>
                <a:gd name="T23" fmla="*/ 98 h 1968"/>
                <a:gd name="T24" fmla="*/ 1580 w 2136"/>
                <a:gd name="T25" fmla="*/ 102 h 1968"/>
                <a:gd name="T26" fmla="*/ 1721 w 2136"/>
                <a:gd name="T27" fmla="*/ 345 h 1968"/>
                <a:gd name="T28" fmla="*/ 1789 w 2136"/>
                <a:gd name="T29" fmla="*/ 566 h 1968"/>
                <a:gd name="T30" fmla="*/ 1947 w 2136"/>
                <a:gd name="T31" fmla="*/ 736 h 1968"/>
                <a:gd name="T32" fmla="*/ 1948 w 2136"/>
                <a:gd name="T33" fmla="*/ 1228 h 1968"/>
                <a:gd name="T34" fmla="*/ 1789 w 2136"/>
                <a:gd name="T35" fmla="*/ 1399 h 1968"/>
                <a:gd name="T36" fmla="*/ 1721 w 2136"/>
                <a:gd name="T37" fmla="*/ 1621 h 1968"/>
                <a:gd name="T38" fmla="*/ 1297 w 2136"/>
                <a:gd name="T39" fmla="*/ 1868 h 1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36" h="1968">
                  <a:moveTo>
                    <a:pt x="1297" y="1868"/>
                  </a:moveTo>
                  <a:cubicBezTo>
                    <a:pt x="1228" y="1834"/>
                    <a:pt x="1150" y="1815"/>
                    <a:pt x="1068" y="1815"/>
                  </a:cubicBezTo>
                  <a:cubicBezTo>
                    <a:pt x="986" y="1815"/>
                    <a:pt x="908" y="1834"/>
                    <a:pt x="839" y="1868"/>
                  </a:cubicBezTo>
                  <a:cubicBezTo>
                    <a:pt x="636" y="1968"/>
                    <a:pt x="431" y="1843"/>
                    <a:pt x="415" y="1620"/>
                  </a:cubicBezTo>
                  <a:cubicBezTo>
                    <a:pt x="409" y="1544"/>
                    <a:pt x="387" y="1469"/>
                    <a:pt x="347" y="1399"/>
                  </a:cubicBezTo>
                  <a:cubicBezTo>
                    <a:pt x="306" y="1329"/>
                    <a:pt x="252" y="1271"/>
                    <a:pt x="189" y="1229"/>
                  </a:cubicBezTo>
                  <a:cubicBezTo>
                    <a:pt x="0" y="1101"/>
                    <a:pt x="1" y="863"/>
                    <a:pt x="189" y="736"/>
                  </a:cubicBezTo>
                  <a:cubicBezTo>
                    <a:pt x="252" y="693"/>
                    <a:pt x="306" y="636"/>
                    <a:pt x="347" y="566"/>
                  </a:cubicBezTo>
                  <a:cubicBezTo>
                    <a:pt x="387" y="496"/>
                    <a:pt x="409" y="420"/>
                    <a:pt x="415" y="345"/>
                  </a:cubicBezTo>
                  <a:cubicBezTo>
                    <a:pt x="431" y="114"/>
                    <a:pt x="638" y="0"/>
                    <a:pt x="844" y="99"/>
                  </a:cubicBezTo>
                  <a:cubicBezTo>
                    <a:pt x="912" y="131"/>
                    <a:pt x="988" y="150"/>
                    <a:pt x="1068" y="150"/>
                  </a:cubicBezTo>
                  <a:cubicBezTo>
                    <a:pt x="1149" y="150"/>
                    <a:pt x="1225" y="131"/>
                    <a:pt x="1293" y="98"/>
                  </a:cubicBezTo>
                  <a:cubicBezTo>
                    <a:pt x="1397" y="48"/>
                    <a:pt x="1501" y="54"/>
                    <a:pt x="1580" y="102"/>
                  </a:cubicBezTo>
                  <a:cubicBezTo>
                    <a:pt x="1658" y="148"/>
                    <a:pt x="1713" y="235"/>
                    <a:pt x="1721" y="345"/>
                  </a:cubicBezTo>
                  <a:cubicBezTo>
                    <a:pt x="1726" y="420"/>
                    <a:pt x="1748" y="496"/>
                    <a:pt x="1789" y="566"/>
                  </a:cubicBezTo>
                  <a:cubicBezTo>
                    <a:pt x="1829" y="636"/>
                    <a:pt x="1884" y="693"/>
                    <a:pt x="1947" y="736"/>
                  </a:cubicBezTo>
                  <a:cubicBezTo>
                    <a:pt x="2132" y="862"/>
                    <a:pt x="2136" y="1102"/>
                    <a:pt x="1948" y="1228"/>
                  </a:cubicBezTo>
                  <a:cubicBezTo>
                    <a:pt x="1885" y="1270"/>
                    <a:pt x="1829" y="1328"/>
                    <a:pt x="1789" y="1399"/>
                  </a:cubicBezTo>
                  <a:cubicBezTo>
                    <a:pt x="1748" y="1469"/>
                    <a:pt x="1726" y="1545"/>
                    <a:pt x="1721" y="1621"/>
                  </a:cubicBezTo>
                  <a:cubicBezTo>
                    <a:pt x="1705" y="1843"/>
                    <a:pt x="1499" y="1968"/>
                    <a:pt x="1297" y="186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350">
                <a:latin typeface="Agency FB" panose="020B0503020202020204" pitchFamily="34" charset="0"/>
              </a:endParaRPr>
            </a:p>
          </p:txBody>
        </p:sp>
        <p:sp>
          <p:nvSpPr>
            <p:cNvPr id="49" name="TextBox 50"/>
            <p:cNvSpPr txBox="1"/>
            <p:nvPr/>
          </p:nvSpPr>
          <p:spPr>
            <a:xfrm>
              <a:off x="6832472" y="5114164"/>
              <a:ext cx="556544" cy="92332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3000" dirty="0">
                  <a:solidFill>
                    <a:schemeClr val="bg1"/>
                  </a:solidFill>
                  <a:latin typeface="Agency FB" panose="020B0503020202020204" pitchFamily="34" charset="0"/>
                  <a:ea typeface="微软雅黑" panose="020B0503020204020204" pitchFamily="34" charset="-122"/>
                </a:rPr>
                <a:t>06</a:t>
              </a:r>
              <a:endParaRPr lang="en-US" altLang="zh-CN" sz="3000" dirty="0">
                <a:solidFill>
                  <a:schemeClr val="bg1"/>
                </a:solidFill>
                <a:latin typeface="Agency FB" panose="020B0503020202020204" pitchFamily="34" charset="0"/>
                <a:ea typeface="微软雅黑" panose="020B0503020204020204" pitchFamily="34" charset="-122"/>
              </a:endParaRPr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5951287" y="3687770"/>
            <a:ext cx="2542604" cy="601723"/>
            <a:chOff x="5951287" y="3688248"/>
            <a:chExt cx="2542604" cy="601723"/>
          </a:xfrm>
        </p:grpSpPr>
        <p:sp>
          <p:nvSpPr>
            <p:cNvPr id="50" name="TextBox 42"/>
            <p:cNvSpPr txBox="1"/>
            <p:nvPr/>
          </p:nvSpPr>
          <p:spPr>
            <a:xfrm>
              <a:off x="5951287" y="3967391"/>
              <a:ext cx="2542604" cy="3225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just">
                <a:lnSpc>
                  <a:spcPct val="127000"/>
                </a:lnSpc>
                <a:buClr>
                  <a:srgbClr val="E7E6E6">
                    <a:lumMod val="10000"/>
                  </a:srgbClr>
                </a:buClr>
              </a:pPr>
              <a:r>
                <a:rPr lang="zh-CN" altLang="en-US" sz="825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cs typeface="+mn-ea"/>
                  <a:sym typeface="+mn-lt"/>
                </a:rPr>
                <a:t>单击此处输入你的正文，文字是您思想的提炼，为了最终演示发布的良好效果，请尽量言简意赅的阐述观点。</a:t>
              </a:r>
              <a:endParaRPr lang="en-US" altLang="zh-CN" sz="825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sym typeface="Gill Sans" charset="0"/>
              </a:endParaRPr>
            </a:p>
          </p:txBody>
        </p:sp>
        <p:sp>
          <p:nvSpPr>
            <p:cNvPr id="51" name="TextBox 43"/>
            <p:cNvSpPr txBox="1"/>
            <p:nvPr/>
          </p:nvSpPr>
          <p:spPr>
            <a:xfrm>
              <a:off x="5960555" y="3688248"/>
              <a:ext cx="1679639" cy="26161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>
                <a:defRPr sz="2000" b="1">
                  <a:solidFill>
                    <a:schemeClr val="accent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r>
                <a:rPr lang="zh-CN" altLang="en-US" sz="1700" b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sym typeface="Arial" panose="020B0604020202020204" pitchFamily="34" charset="0"/>
                </a:rPr>
                <a:t>添加标题内容</a:t>
              </a:r>
              <a:endParaRPr lang="zh-CN" altLang="en-US" sz="17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52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53" presetClass="entr" presetSubtype="52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53" presetClass="entr" presetSubtype="52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41711" y="152821"/>
            <a:ext cx="1877822" cy="3986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990" spc="213" dirty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</a:rPr>
              <a:t>一、课题现状</a:t>
            </a:r>
            <a:endParaRPr lang="zh-CN" altLang="en-US" sz="1990" spc="213" dirty="0">
              <a:solidFill>
                <a:schemeClr val="accent1"/>
              </a:solidFill>
              <a:latin typeface="迷你简菱心" panose="02010609000101010101" pitchFamily="49" charset="-122"/>
              <a:ea typeface="迷你简菱心" panose="0201060900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392762" y="428739"/>
            <a:ext cx="1751239" cy="1347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6" tIns="34289" rIns="68576" bIns="34289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25"/>
          </a:p>
        </p:txBody>
      </p:sp>
      <p:cxnSp>
        <p:nvCxnSpPr>
          <p:cNvPr id="10" name="直接连接符 9"/>
          <p:cNvCxnSpPr/>
          <p:nvPr/>
        </p:nvCxnSpPr>
        <p:spPr>
          <a:xfrm>
            <a:off x="0" y="563442"/>
            <a:ext cx="9144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4" name="组合 3"/>
          <p:cNvGrpSpPr/>
          <p:nvPr/>
        </p:nvGrpSpPr>
        <p:grpSpPr bwMode="auto">
          <a:xfrm>
            <a:off x="1645527" y="1491630"/>
            <a:ext cx="2877074" cy="1022511"/>
            <a:chOff x="0" y="0"/>
            <a:chExt cx="3836355" cy="1363532"/>
          </a:xfrm>
        </p:grpSpPr>
        <p:sp>
          <p:nvSpPr>
            <p:cNvPr id="55" name="圆角矩形 54"/>
            <p:cNvSpPr>
              <a:spLocks noChangeArrowheads="1"/>
            </p:cNvSpPr>
            <p:nvPr/>
          </p:nvSpPr>
          <p:spPr bwMode="auto">
            <a:xfrm>
              <a:off x="0" y="0"/>
              <a:ext cx="3836355" cy="1363532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endParaRPr lang="zh-CN" altLang="zh-CN" sz="1200">
                <a:solidFill>
                  <a:schemeClr val="bg1"/>
                </a:solidFill>
                <a:latin typeface="+mn-ea"/>
                <a:ea typeface="+mn-ea"/>
                <a:sym typeface="黑体" panose="02010609060101010101" pitchFamily="49" charset="-122"/>
              </a:endParaRPr>
            </a:p>
          </p:txBody>
        </p:sp>
        <p:sp>
          <p:nvSpPr>
            <p:cNvPr id="56" name="TextBox 12"/>
            <p:cNvSpPr>
              <a:spLocks noChangeArrowheads="1"/>
            </p:cNvSpPr>
            <p:nvPr/>
          </p:nvSpPr>
          <p:spPr bwMode="auto">
            <a:xfrm>
              <a:off x="1260450" y="167228"/>
              <a:ext cx="2437766" cy="942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zh-CN" altLang="en-US" sz="1000">
                  <a:solidFill>
                    <a:schemeClr val="bg1"/>
                  </a:solidFill>
                  <a:latin typeface="+mn-ea"/>
                  <a:ea typeface="+mn-ea"/>
                  <a:sym typeface="微软雅黑" panose="020B0503020204020204" pitchFamily="34" charset="-122"/>
                </a:rPr>
                <a:t>单击此处输入你的正文，文字是您思想的提炼，为了最终演示发布的良好效果，请尽量言简意赅的阐述观点。</a:t>
              </a:r>
              <a:endParaRPr lang="zh-CN" altLang="en-US" sz="1000">
                <a:solidFill>
                  <a:schemeClr val="bg1"/>
                </a:solidFill>
                <a:latin typeface="+mn-ea"/>
                <a:ea typeface="+mn-ea"/>
                <a:sym typeface="微软雅黑" panose="020B0503020204020204" pitchFamily="34" charset="-122"/>
              </a:endParaRPr>
            </a:p>
          </p:txBody>
        </p:sp>
        <p:grpSp>
          <p:nvGrpSpPr>
            <p:cNvPr id="57" name="组合 2"/>
            <p:cNvGrpSpPr/>
            <p:nvPr/>
          </p:nvGrpSpPr>
          <p:grpSpPr bwMode="auto">
            <a:xfrm>
              <a:off x="66290" y="241159"/>
              <a:ext cx="1368152" cy="833220"/>
              <a:chOff x="0" y="0"/>
              <a:chExt cx="1368152" cy="833220"/>
            </a:xfrm>
          </p:grpSpPr>
          <p:sp>
            <p:nvSpPr>
              <p:cNvPr id="58" name="TextBox 11"/>
              <p:cNvSpPr>
                <a:spLocks noChangeArrowheads="1"/>
              </p:cNvSpPr>
              <p:nvPr/>
            </p:nvSpPr>
            <p:spPr bwMode="auto">
              <a:xfrm>
                <a:off x="0" y="465717"/>
                <a:ext cx="1368152" cy="3675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>
                  <a:buFont typeface="Arial" panose="020B0604020202020204" pitchFamily="34" charset="0"/>
                  <a:buNone/>
                </a:pPr>
                <a:r>
                  <a:rPr lang="zh-CN" altLang="en-US" sz="1200">
                    <a:solidFill>
                      <a:schemeClr val="bg1"/>
                    </a:solidFill>
                    <a:latin typeface="+mn-ea"/>
                    <a:ea typeface="+mn-ea"/>
                    <a:sym typeface="微软雅黑" panose="020B0503020204020204" pitchFamily="34" charset="-122"/>
                  </a:rPr>
                  <a:t>添加标题</a:t>
                </a:r>
                <a:endParaRPr lang="zh-CN" altLang="en-US" sz="1200">
                  <a:solidFill>
                    <a:schemeClr val="bg1"/>
                  </a:solidFill>
                  <a:latin typeface="+mn-ea"/>
                  <a:ea typeface="+mn-ea"/>
                  <a:sym typeface="微软雅黑" panose="020B0503020204020204" pitchFamily="34" charset="-122"/>
                </a:endParaRPr>
              </a:p>
            </p:txBody>
          </p:sp>
          <p:sp>
            <p:nvSpPr>
              <p:cNvPr id="59" name="Freeform 146"/>
              <p:cNvSpPr>
                <a:spLocks noEditPoints="1" noChangeArrowheads="1"/>
              </p:cNvSpPr>
              <p:nvPr/>
            </p:nvSpPr>
            <p:spPr bwMode="auto">
              <a:xfrm>
                <a:off x="405242" y="0"/>
                <a:ext cx="557668" cy="406948"/>
              </a:xfrm>
              <a:custGeom>
                <a:avLst/>
                <a:gdLst>
                  <a:gd name="T0" fmla="*/ 2147483647 w 125"/>
                  <a:gd name="T1" fmla="*/ 2147483647 h 91"/>
                  <a:gd name="T2" fmla="*/ 2147483647 w 125"/>
                  <a:gd name="T3" fmla="*/ 2147483647 h 91"/>
                  <a:gd name="T4" fmla="*/ 2147483647 w 125"/>
                  <a:gd name="T5" fmla="*/ 0 h 91"/>
                  <a:gd name="T6" fmla="*/ 2147483647 w 125"/>
                  <a:gd name="T7" fmla="*/ 0 h 91"/>
                  <a:gd name="T8" fmla="*/ 2147483647 w 125"/>
                  <a:gd name="T9" fmla="*/ 2147483647 h 91"/>
                  <a:gd name="T10" fmla="*/ 2147483647 w 125"/>
                  <a:gd name="T11" fmla="*/ 2147483647 h 91"/>
                  <a:gd name="T12" fmla="*/ 2147483647 w 125"/>
                  <a:gd name="T13" fmla="*/ 2147483647 h 91"/>
                  <a:gd name="T14" fmla="*/ 2147483647 w 125"/>
                  <a:gd name="T15" fmla="*/ 2147483647 h 91"/>
                  <a:gd name="T16" fmla="*/ 2147483647 w 125"/>
                  <a:gd name="T17" fmla="*/ 2147483647 h 91"/>
                  <a:gd name="T18" fmla="*/ 2147483647 w 125"/>
                  <a:gd name="T19" fmla="*/ 2147483647 h 91"/>
                  <a:gd name="T20" fmla="*/ 2147483647 w 125"/>
                  <a:gd name="T21" fmla="*/ 2147483647 h 91"/>
                  <a:gd name="T22" fmla="*/ 2147483647 w 125"/>
                  <a:gd name="T23" fmla="*/ 2147483647 h 91"/>
                  <a:gd name="T24" fmla="*/ 2147483647 w 125"/>
                  <a:gd name="T25" fmla="*/ 2147483647 h 91"/>
                  <a:gd name="T26" fmla="*/ 2147483647 w 125"/>
                  <a:gd name="T27" fmla="*/ 2147483647 h 91"/>
                  <a:gd name="T28" fmla="*/ 2147483647 w 125"/>
                  <a:gd name="T29" fmla="*/ 2147483647 h 91"/>
                  <a:gd name="T30" fmla="*/ 2147483647 w 125"/>
                  <a:gd name="T31" fmla="*/ 2147483647 h 91"/>
                  <a:gd name="T32" fmla="*/ 2147483647 w 125"/>
                  <a:gd name="T33" fmla="*/ 2147483647 h 91"/>
                  <a:gd name="T34" fmla="*/ 2147483647 w 125"/>
                  <a:gd name="T35" fmla="*/ 2147483647 h 91"/>
                  <a:gd name="T36" fmla="*/ 2147483647 w 125"/>
                  <a:gd name="T37" fmla="*/ 0 h 91"/>
                  <a:gd name="T38" fmla="*/ 2147483647 w 125"/>
                  <a:gd name="T39" fmla="*/ 0 h 91"/>
                  <a:gd name="T40" fmla="*/ 2147483647 w 125"/>
                  <a:gd name="T41" fmla="*/ 2147483647 h 91"/>
                  <a:gd name="T42" fmla="*/ 2147483647 w 125"/>
                  <a:gd name="T43" fmla="*/ 2147483647 h 91"/>
                  <a:gd name="T44" fmla="*/ 2147483647 w 125"/>
                  <a:gd name="T45" fmla="*/ 2147483647 h 91"/>
                  <a:gd name="T46" fmla="*/ 2147483647 w 125"/>
                  <a:gd name="T47" fmla="*/ 2147483647 h 91"/>
                  <a:gd name="T48" fmla="*/ 2147483647 w 125"/>
                  <a:gd name="T49" fmla="*/ 0 h 91"/>
                  <a:gd name="T50" fmla="*/ 2147483647 w 125"/>
                  <a:gd name="T51" fmla="*/ 2147483647 h 91"/>
                  <a:gd name="T52" fmla="*/ 2147483647 w 125"/>
                  <a:gd name="T53" fmla="*/ 2147483647 h 91"/>
                  <a:gd name="T54" fmla="*/ 2147483647 w 125"/>
                  <a:gd name="T55" fmla="*/ 2147483647 h 91"/>
                  <a:gd name="T56" fmla="*/ 2147483647 w 125"/>
                  <a:gd name="T57" fmla="*/ 2147483647 h 91"/>
                  <a:gd name="T58" fmla="*/ 2147483647 w 125"/>
                  <a:gd name="T59" fmla="*/ 2147483647 h 91"/>
                  <a:gd name="T60" fmla="*/ 2147483647 w 125"/>
                  <a:gd name="T61" fmla="*/ 2147483647 h 91"/>
                  <a:gd name="T62" fmla="*/ 2147483647 w 125"/>
                  <a:gd name="T63" fmla="*/ 0 h 91"/>
                  <a:gd name="T64" fmla="*/ 2147483647 w 125"/>
                  <a:gd name="T65" fmla="*/ 0 h 91"/>
                  <a:gd name="T66" fmla="*/ 2147483647 w 125"/>
                  <a:gd name="T67" fmla="*/ 2147483647 h 91"/>
                  <a:gd name="T68" fmla="*/ 2147483647 w 125"/>
                  <a:gd name="T69" fmla="*/ 2147483647 h 91"/>
                  <a:gd name="T70" fmla="*/ 2147483647 w 125"/>
                  <a:gd name="T71" fmla="*/ 2147483647 h 91"/>
                  <a:gd name="T72" fmla="*/ 2147483647 w 125"/>
                  <a:gd name="T73" fmla="*/ 2147483647 h 91"/>
                  <a:gd name="T74" fmla="*/ 2147483647 w 125"/>
                  <a:gd name="T75" fmla="*/ 2147483647 h 91"/>
                  <a:gd name="T76" fmla="*/ 2147483647 w 125"/>
                  <a:gd name="T77" fmla="*/ 2147483647 h 91"/>
                  <a:gd name="T78" fmla="*/ 2147483647 w 125"/>
                  <a:gd name="T79" fmla="*/ 2147483647 h 91"/>
                  <a:gd name="T80" fmla="*/ 2147483647 w 125"/>
                  <a:gd name="T81" fmla="*/ 2147483647 h 91"/>
                  <a:gd name="T82" fmla="*/ 2147483647 w 125"/>
                  <a:gd name="T83" fmla="*/ 2147483647 h 91"/>
                  <a:gd name="T84" fmla="*/ 2147483647 w 125"/>
                  <a:gd name="T85" fmla="*/ 2147483647 h 91"/>
                  <a:gd name="T86" fmla="*/ 2147483647 w 125"/>
                  <a:gd name="T87" fmla="*/ 0 h 91"/>
                  <a:gd name="T88" fmla="*/ 0 w 125"/>
                  <a:gd name="T89" fmla="*/ 2147483647 h 91"/>
                  <a:gd name="T90" fmla="*/ 2147483647 w 125"/>
                  <a:gd name="T91" fmla="*/ 2147483647 h 91"/>
                  <a:gd name="T92" fmla="*/ 2147483647 w 125"/>
                  <a:gd name="T93" fmla="*/ 2147483647 h 91"/>
                  <a:gd name="T94" fmla="*/ 2147483647 w 125"/>
                  <a:gd name="T95" fmla="*/ 2147483647 h 91"/>
                  <a:gd name="T96" fmla="*/ 2147483647 w 125"/>
                  <a:gd name="T97" fmla="*/ 2147483647 h 91"/>
                  <a:gd name="T98" fmla="*/ 2147483647 w 125"/>
                  <a:gd name="T99" fmla="*/ 2147483647 h 91"/>
                  <a:gd name="T100" fmla="*/ 2147483647 w 125"/>
                  <a:gd name="T101" fmla="*/ 2147483647 h 91"/>
                  <a:gd name="T102" fmla="*/ 2147483647 w 125"/>
                  <a:gd name="T103" fmla="*/ 2147483647 h 91"/>
                  <a:gd name="T104" fmla="*/ 2147483647 w 125"/>
                  <a:gd name="T105" fmla="*/ 2147483647 h 91"/>
                  <a:gd name="T106" fmla="*/ 2147483647 w 125"/>
                  <a:gd name="T107" fmla="*/ 2147483647 h 91"/>
                  <a:gd name="T108" fmla="*/ 2147483647 w 125"/>
                  <a:gd name="T109" fmla="*/ 2147483647 h 91"/>
                  <a:gd name="T110" fmla="*/ 2147483647 w 125"/>
                  <a:gd name="T111" fmla="*/ 2147483647 h 91"/>
                  <a:gd name="T112" fmla="*/ 2147483647 w 125"/>
                  <a:gd name="T113" fmla="*/ 0 h 91"/>
                  <a:gd name="T114" fmla="*/ 0 w 125"/>
                  <a:gd name="T115" fmla="*/ 0 h 91"/>
                  <a:gd name="T116" fmla="*/ 0 w 125"/>
                  <a:gd name="T117" fmla="*/ 2147483647 h 91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25"/>
                  <a:gd name="T178" fmla="*/ 0 h 91"/>
                  <a:gd name="T179" fmla="*/ 125 w 125"/>
                  <a:gd name="T180" fmla="*/ 91 h 91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25" h="91">
                    <a:moveTo>
                      <a:pt x="83" y="91"/>
                    </a:moveTo>
                    <a:cubicBezTo>
                      <a:pt x="125" y="91"/>
                      <a:pt x="125" y="91"/>
                      <a:pt x="125" y="91"/>
                    </a:cubicBezTo>
                    <a:cubicBezTo>
                      <a:pt x="125" y="0"/>
                      <a:pt x="125" y="0"/>
                      <a:pt x="125" y="0"/>
                    </a:cubicBezTo>
                    <a:cubicBezTo>
                      <a:pt x="83" y="0"/>
                      <a:pt x="83" y="0"/>
                      <a:pt x="83" y="0"/>
                    </a:cubicBezTo>
                    <a:cubicBezTo>
                      <a:pt x="83" y="38"/>
                      <a:pt x="83" y="38"/>
                      <a:pt x="83" y="38"/>
                    </a:cubicBezTo>
                    <a:cubicBezTo>
                      <a:pt x="113" y="80"/>
                      <a:pt x="113" y="80"/>
                      <a:pt x="113" y="80"/>
                    </a:cubicBezTo>
                    <a:cubicBezTo>
                      <a:pt x="83" y="80"/>
                      <a:pt x="83" y="80"/>
                      <a:pt x="83" y="80"/>
                    </a:cubicBezTo>
                    <a:lnTo>
                      <a:pt x="83" y="91"/>
                    </a:lnTo>
                    <a:close/>
                    <a:moveTo>
                      <a:pt x="57" y="91"/>
                    </a:moveTo>
                    <a:cubicBezTo>
                      <a:pt x="83" y="91"/>
                      <a:pt x="83" y="91"/>
                      <a:pt x="83" y="91"/>
                    </a:cubicBezTo>
                    <a:cubicBezTo>
                      <a:pt x="83" y="80"/>
                      <a:pt x="83" y="80"/>
                      <a:pt x="83" y="80"/>
                    </a:cubicBezTo>
                    <a:cubicBezTo>
                      <a:pt x="65" y="80"/>
                      <a:pt x="65" y="80"/>
                      <a:pt x="65" y="80"/>
                    </a:cubicBezTo>
                    <a:cubicBezTo>
                      <a:pt x="63" y="78"/>
                      <a:pt x="63" y="78"/>
                      <a:pt x="63" y="78"/>
                    </a:cubicBezTo>
                    <a:cubicBezTo>
                      <a:pt x="57" y="69"/>
                      <a:pt x="57" y="69"/>
                      <a:pt x="57" y="69"/>
                    </a:cubicBezTo>
                    <a:cubicBezTo>
                      <a:pt x="57" y="75"/>
                      <a:pt x="57" y="75"/>
                      <a:pt x="57" y="75"/>
                    </a:cubicBezTo>
                    <a:cubicBezTo>
                      <a:pt x="60" y="80"/>
                      <a:pt x="60" y="80"/>
                      <a:pt x="60" y="80"/>
                    </a:cubicBezTo>
                    <a:cubicBezTo>
                      <a:pt x="57" y="80"/>
                      <a:pt x="57" y="80"/>
                      <a:pt x="57" y="80"/>
                    </a:cubicBezTo>
                    <a:cubicBezTo>
                      <a:pt x="57" y="91"/>
                      <a:pt x="57" y="91"/>
                      <a:pt x="57" y="91"/>
                    </a:cubicBezTo>
                    <a:close/>
                    <a:moveTo>
                      <a:pt x="83" y="0"/>
                    </a:moveTo>
                    <a:cubicBezTo>
                      <a:pt x="57" y="0"/>
                      <a:pt x="57" y="0"/>
                      <a:pt x="57" y="0"/>
                    </a:cubicBezTo>
                    <a:cubicBezTo>
                      <a:pt x="57" y="59"/>
                      <a:pt x="57" y="59"/>
                      <a:pt x="57" y="59"/>
                    </a:cubicBezTo>
                    <a:cubicBezTo>
                      <a:pt x="77" y="30"/>
                      <a:pt x="77" y="30"/>
                      <a:pt x="77" y="30"/>
                    </a:cubicBezTo>
                    <a:cubicBezTo>
                      <a:pt x="77" y="30"/>
                      <a:pt x="77" y="30"/>
                      <a:pt x="77" y="30"/>
                    </a:cubicBezTo>
                    <a:cubicBezTo>
                      <a:pt x="83" y="38"/>
                      <a:pt x="83" y="38"/>
                      <a:pt x="83" y="38"/>
                    </a:cubicBezTo>
                    <a:lnTo>
                      <a:pt x="83" y="0"/>
                    </a:lnTo>
                    <a:close/>
                    <a:moveTo>
                      <a:pt x="35" y="91"/>
                    </a:moveTo>
                    <a:cubicBezTo>
                      <a:pt x="57" y="91"/>
                      <a:pt x="57" y="91"/>
                      <a:pt x="57" y="91"/>
                    </a:cubicBezTo>
                    <a:cubicBezTo>
                      <a:pt x="57" y="80"/>
                      <a:pt x="57" y="80"/>
                      <a:pt x="57" y="80"/>
                    </a:cubicBezTo>
                    <a:cubicBezTo>
                      <a:pt x="41" y="80"/>
                      <a:pt x="41" y="80"/>
                      <a:pt x="41" y="80"/>
                    </a:cubicBezTo>
                    <a:cubicBezTo>
                      <a:pt x="35" y="80"/>
                      <a:pt x="35" y="80"/>
                      <a:pt x="35" y="80"/>
                    </a:cubicBezTo>
                    <a:cubicBezTo>
                      <a:pt x="35" y="91"/>
                      <a:pt x="35" y="91"/>
                      <a:pt x="35" y="91"/>
                    </a:cubicBezTo>
                    <a:close/>
                    <a:moveTo>
                      <a:pt x="57" y="0"/>
                    </a:moveTo>
                    <a:cubicBezTo>
                      <a:pt x="35" y="0"/>
                      <a:pt x="35" y="0"/>
                      <a:pt x="35" y="0"/>
                    </a:cubicBezTo>
                    <a:cubicBezTo>
                      <a:pt x="35" y="16"/>
                      <a:pt x="35" y="16"/>
                      <a:pt x="35" y="16"/>
                    </a:cubicBezTo>
                    <a:cubicBezTo>
                      <a:pt x="37" y="18"/>
                      <a:pt x="37" y="20"/>
                      <a:pt x="37" y="22"/>
                    </a:cubicBezTo>
                    <a:cubicBezTo>
                      <a:pt x="37" y="24"/>
                      <a:pt x="37" y="26"/>
                      <a:pt x="35" y="28"/>
                    </a:cubicBezTo>
                    <a:cubicBezTo>
                      <a:pt x="35" y="46"/>
                      <a:pt x="35" y="46"/>
                      <a:pt x="35" y="46"/>
                    </a:cubicBezTo>
                    <a:cubicBezTo>
                      <a:pt x="35" y="46"/>
                      <a:pt x="35" y="46"/>
                      <a:pt x="35" y="46"/>
                    </a:cubicBezTo>
                    <a:cubicBezTo>
                      <a:pt x="51" y="67"/>
                      <a:pt x="51" y="67"/>
                      <a:pt x="51" y="67"/>
                    </a:cubicBezTo>
                    <a:cubicBezTo>
                      <a:pt x="57" y="75"/>
                      <a:pt x="57" y="75"/>
                      <a:pt x="57" y="75"/>
                    </a:cubicBezTo>
                    <a:cubicBezTo>
                      <a:pt x="57" y="69"/>
                      <a:pt x="57" y="69"/>
                      <a:pt x="57" y="69"/>
                    </a:cubicBezTo>
                    <a:cubicBezTo>
                      <a:pt x="53" y="64"/>
                      <a:pt x="53" y="64"/>
                      <a:pt x="53" y="64"/>
                    </a:cubicBezTo>
                    <a:cubicBezTo>
                      <a:pt x="57" y="59"/>
                      <a:pt x="57" y="59"/>
                      <a:pt x="57" y="59"/>
                    </a:cubicBezTo>
                    <a:lnTo>
                      <a:pt x="57" y="0"/>
                    </a:lnTo>
                    <a:close/>
                    <a:moveTo>
                      <a:pt x="0" y="91"/>
                    </a:moveTo>
                    <a:cubicBezTo>
                      <a:pt x="35" y="91"/>
                      <a:pt x="35" y="91"/>
                      <a:pt x="35" y="91"/>
                    </a:cubicBezTo>
                    <a:cubicBezTo>
                      <a:pt x="35" y="80"/>
                      <a:pt x="35" y="80"/>
                      <a:pt x="35" y="80"/>
                    </a:cubicBezTo>
                    <a:cubicBezTo>
                      <a:pt x="10" y="80"/>
                      <a:pt x="10" y="80"/>
                      <a:pt x="10" y="80"/>
                    </a:cubicBezTo>
                    <a:cubicBezTo>
                      <a:pt x="10" y="80"/>
                      <a:pt x="10" y="80"/>
                      <a:pt x="10" y="80"/>
                    </a:cubicBezTo>
                    <a:cubicBezTo>
                      <a:pt x="35" y="46"/>
                      <a:pt x="35" y="46"/>
                      <a:pt x="35" y="46"/>
                    </a:cubicBezTo>
                    <a:cubicBezTo>
                      <a:pt x="35" y="28"/>
                      <a:pt x="35" y="28"/>
                      <a:pt x="35" y="28"/>
                    </a:cubicBezTo>
                    <a:cubicBezTo>
                      <a:pt x="34" y="30"/>
                      <a:pt x="31" y="32"/>
                      <a:pt x="28" y="32"/>
                    </a:cubicBezTo>
                    <a:cubicBezTo>
                      <a:pt x="22" y="32"/>
                      <a:pt x="18" y="27"/>
                      <a:pt x="18" y="22"/>
                    </a:cubicBezTo>
                    <a:cubicBezTo>
                      <a:pt x="18" y="17"/>
                      <a:pt x="22" y="12"/>
                      <a:pt x="28" y="12"/>
                    </a:cubicBezTo>
                    <a:cubicBezTo>
                      <a:pt x="28" y="12"/>
                      <a:pt x="28" y="12"/>
                      <a:pt x="28" y="12"/>
                    </a:cubicBezTo>
                    <a:cubicBezTo>
                      <a:pt x="31" y="12"/>
                      <a:pt x="34" y="14"/>
                      <a:pt x="35" y="16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9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 sz="90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</p:grpSp>
      <p:grpSp>
        <p:nvGrpSpPr>
          <p:cNvPr id="60" name="组合 4"/>
          <p:cNvGrpSpPr/>
          <p:nvPr/>
        </p:nvGrpSpPr>
        <p:grpSpPr bwMode="auto">
          <a:xfrm>
            <a:off x="4621401" y="1491630"/>
            <a:ext cx="2877074" cy="1022511"/>
            <a:chOff x="0" y="0"/>
            <a:chExt cx="3836355" cy="1363532"/>
          </a:xfrm>
        </p:grpSpPr>
        <p:sp>
          <p:nvSpPr>
            <p:cNvPr id="61" name="圆角矩形 83"/>
            <p:cNvSpPr>
              <a:spLocks noChangeArrowheads="1"/>
            </p:cNvSpPr>
            <p:nvPr/>
          </p:nvSpPr>
          <p:spPr bwMode="auto">
            <a:xfrm>
              <a:off x="0" y="0"/>
              <a:ext cx="3836355" cy="1363532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endParaRPr lang="zh-CN" altLang="zh-CN" sz="1200">
                <a:solidFill>
                  <a:schemeClr val="bg1"/>
                </a:solidFill>
                <a:latin typeface="+mn-ea"/>
                <a:ea typeface="+mn-ea"/>
                <a:sym typeface="黑体" panose="02010609060101010101" pitchFamily="49" charset="-122"/>
              </a:endParaRPr>
            </a:p>
          </p:txBody>
        </p:sp>
        <p:sp>
          <p:nvSpPr>
            <p:cNvPr id="62" name="TextBox 12"/>
            <p:cNvSpPr>
              <a:spLocks noChangeArrowheads="1"/>
            </p:cNvSpPr>
            <p:nvPr/>
          </p:nvSpPr>
          <p:spPr bwMode="auto">
            <a:xfrm>
              <a:off x="1260450" y="167228"/>
              <a:ext cx="2437766" cy="942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zh-CN" altLang="en-US" sz="1000">
                  <a:solidFill>
                    <a:schemeClr val="bg1"/>
                  </a:solidFill>
                  <a:latin typeface="+mn-ea"/>
                  <a:ea typeface="+mn-ea"/>
                  <a:sym typeface="微软雅黑" panose="020B0503020204020204" pitchFamily="34" charset="-122"/>
                </a:rPr>
                <a:t>单击此处输入你的正文，文字是您思想的提炼，为了最终演示发布的良好效果，请尽量言简意赅的阐述观点。</a:t>
              </a:r>
              <a:endParaRPr lang="zh-CN" altLang="en-US" sz="1000">
                <a:solidFill>
                  <a:schemeClr val="bg1"/>
                </a:solidFill>
                <a:latin typeface="+mn-ea"/>
                <a:ea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63" name="TextBox 11"/>
            <p:cNvSpPr>
              <a:spLocks noChangeArrowheads="1"/>
            </p:cNvSpPr>
            <p:nvPr/>
          </p:nvSpPr>
          <p:spPr bwMode="auto">
            <a:xfrm>
              <a:off x="66290" y="706875"/>
              <a:ext cx="1368151" cy="367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zh-CN" altLang="en-US" sz="1200">
                  <a:solidFill>
                    <a:schemeClr val="bg1"/>
                  </a:solidFill>
                  <a:latin typeface="+mn-ea"/>
                  <a:ea typeface="+mn-ea"/>
                  <a:sym typeface="微软雅黑" panose="020B0503020204020204" pitchFamily="34" charset="-122"/>
                </a:rPr>
                <a:t>添加标题</a:t>
              </a:r>
              <a:endParaRPr lang="zh-CN" altLang="en-US" sz="1200">
                <a:solidFill>
                  <a:schemeClr val="bg1"/>
                </a:solidFill>
                <a:latin typeface="+mn-ea"/>
                <a:ea typeface="+mn-ea"/>
                <a:sym typeface="微软雅黑" panose="020B0503020204020204" pitchFamily="34" charset="-122"/>
              </a:endParaRPr>
            </a:p>
          </p:txBody>
        </p:sp>
        <p:grpSp>
          <p:nvGrpSpPr>
            <p:cNvPr id="64" name="组合 77"/>
            <p:cNvGrpSpPr/>
            <p:nvPr/>
          </p:nvGrpSpPr>
          <p:grpSpPr bwMode="auto">
            <a:xfrm>
              <a:off x="527791" y="170934"/>
              <a:ext cx="445151" cy="471729"/>
              <a:chOff x="0" y="0"/>
              <a:chExt cx="172030" cy="182301"/>
            </a:xfrm>
          </p:grpSpPr>
          <p:sp>
            <p:nvSpPr>
              <p:cNvPr id="65" name="Freeform 221"/>
              <p:cNvSpPr>
                <a:spLocks noEditPoints="1" noChangeArrowheads="1"/>
              </p:cNvSpPr>
              <p:nvPr/>
            </p:nvSpPr>
            <p:spPr bwMode="auto">
              <a:xfrm>
                <a:off x="0" y="76172"/>
                <a:ext cx="172030" cy="85587"/>
              </a:xfrm>
              <a:custGeom>
                <a:avLst/>
                <a:gdLst>
                  <a:gd name="T0" fmla="*/ 2147483647 w 183"/>
                  <a:gd name="T1" fmla="*/ 2147483647 h 91"/>
                  <a:gd name="T2" fmla="*/ 2147483647 w 183"/>
                  <a:gd name="T3" fmla="*/ 2147483647 h 91"/>
                  <a:gd name="T4" fmla="*/ 2147483647 w 183"/>
                  <a:gd name="T5" fmla="*/ 0 h 91"/>
                  <a:gd name="T6" fmla="*/ 2147483647 w 183"/>
                  <a:gd name="T7" fmla="*/ 2147483647 h 91"/>
                  <a:gd name="T8" fmla="*/ 2147483647 w 183"/>
                  <a:gd name="T9" fmla="*/ 2147483647 h 91"/>
                  <a:gd name="T10" fmla="*/ 2147483647 w 183"/>
                  <a:gd name="T11" fmla="*/ 2147483647 h 91"/>
                  <a:gd name="T12" fmla="*/ 2147483647 w 183"/>
                  <a:gd name="T13" fmla="*/ 2147483647 h 91"/>
                  <a:gd name="T14" fmla="*/ 2147483647 w 183"/>
                  <a:gd name="T15" fmla="*/ 2147483647 h 91"/>
                  <a:gd name="T16" fmla="*/ 2147483647 w 183"/>
                  <a:gd name="T17" fmla="*/ 2147483647 h 91"/>
                  <a:gd name="T18" fmla="*/ 2147483647 w 183"/>
                  <a:gd name="T19" fmla="*/ 2147483647 h 91"/>
                  <a:gd name="T20" fmla="*/ 2147483647 w 183"/>
                  <a:gd name="T21" fmla="*/ 2147483647 h 91"/>
                  <a:gd name="T22" fmla="*/ 2147483647 w 183"/>
                  <a:gd name="T23" fmla="*/ 2147483647 h 91"/>
                  <a:gd name="T24" fmla="*/ 2147483647 w 183"/>
                  <a:gd name="T25" fmla="*/ 2147483647 h 91"/>
                  <a:gd name="T26" fmla="*/ 2147483647 w 183"/>
                  <a:gd name="T27" fmla="*/ 2147483647 h 91"/>
                  <a:gd name="T28" fmla="*/ 2147483647 w 183"/>
                  <a:gd name="T29" fmla="*/ 2147483647 h 91"/>
                  <a:gd name="T30" fmla="*/ 2147483647 w 183"/>
                  <a:gd name="T31" fmla="*/ 2147483647 h 91"/>
                  <a:gd name="T32" fmla="*/ 2147483647 w 183"/>
                  <a:gd name="T33" fmla="*/ 2147483647 h 91"/>
                  <a:gd name="T34" fmla="*/ 2147483647 w 183"/>
                  <a:gd name="T35" fmla="*/ 2147483647 h 91"/>
                  <a:gd name="T36" fmla="*/ 2147483647 w 183"/>
                  <a:gd name="T37" fmla="*/ 0 h 91"/>
                  <a:gd name="T38" fmla="*/ 2147483647 w 183"/>
                  <a:gd name="T39" fmla="*/ 0 h 91"/>
                  <a:gd name="T40" fmla="*/ 2147483647 w 183"/>
                  <a:gd name="T41" fmla="*/ 0 h 91"/>
                  <a:gd name="T42" fmla="*/ 2147483647 w 183"/>
                  <a:gd name="T43" fmla="*/ 0 h 91"/>
                  <a:gd name="T44" fmla="*/ 0 w 183"/>
                  <a:gd name="T45" fmla="*/ 2147483647 h 91"/>
                  <a:gd name="T46" fmla="*/ 2147483647 w 183"/>
                  <a:gd name="T47" fmla="*/ 2147483647 h 91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183"/>
                  <a:gd name="T73" fmla="*/ 0 h 91"/>
                  <a:gd name="T74" fmla="*/ 183 w 183"/>
                  <a:gd name="T75" fmla="*/ 91 h 91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183" h="91">
                    <a:moveTo>
                      <a:pt x="157" y="64"/>
                    </a:moveTo>
                    <a:cubicBezTo>
                      <a:pt x="172" y="61"/>
                      <a:pt x="183" y="48"/>
                      <a:pt x="183" y="32"/>
                    </a:cubicBezTo>
                    <a:cubicBezTo>
                      <a:pt x="183" y="16"/>
                      <a:pt x="172" y="3"/>
                      <a:pt x="157" y="0"/>
                    </a:cubicBezTo>
                    <a:cubicBezTo>
                      <a:pt x="157" y="15"/>
                      <a:pt x="157" y="15"/>
                      <a:pt x="157" y="15"/>
                    </a:cubicBezTo>
                    <a:cubicBezTo>
                      <a:pt x="164" y="18"/>
                      <a:pt x="169" y="24"/>
                      <a:pt x="169" y="32"/>
                    </a:cubicBezTo>
                    <a:cubicBezTo>
                      <a:pt x="169" y="40"/>
                      <a:pt x="164" y="47"/>
                      <a:pt x="157" y="49"/>
                    </a:cubicBezTo>
                    <a:lnTo>
                      <a:pt x="157" y="64"/>
                    </a:lnTo>
                    <a:close/>
                    <a:moveTo>
                      <a:pt x="77" y="91"/>
                    </a:moveTo>
                    <a:cubicBezTo>
                      <a:pt x="101" y="91"/>
                      <a:pt x="123" y="80"/>
                      <a:pt x="137" y="62"/>
                    </a:cubicBezTo>
                    <a:cubicBezTo>
                      <a:pt x="141" y="64"/>
                      <a:pt x="146" y="65"/>
                      <a:pt x="151" y="65"/>
                    </a:cubicBezTo>
                    <a:cubicBezTo>
                      <a:pt x="153" y="65"/>
                      <a:pt x="155" y="64"/>
                      <a:pt x="157" y="64"/>
                    </a:cubicBezTo>
                    <a:cubicBezTo>
                      <a:pt x="157" y="49"/>
                      <a:pt x="157" y="49"/>
                      <a:pt x="157" y="49"/>
                    </a:cubicBezTo>
                    <a:cubicBezTo>
                      <a:pt x="155" y="50"/>
                      <a:pt x="153" y="51"/>
                      <a:pt x="151" y="51"/>
                    </a:cubicBezTo>
                    <a:cubicBezTo>
                      <a:pt x="149" y="51"/>
                      <a:pt x="147" y="50"/>
                      <a:pt x="145" y="50"/>
                    </a:cubicBezTo>
                    <a:cubicBezTo>
                      <a:pt x="151" y="39"/>
                      <a:pt x="154" y="27"/>
                      <a:pt x="154" y="14"/>
                    </a:cubicBezTo>
                    <a:cubicBezTo>
                      <a:pt x="154" y="14"/>
                      <a:pt x="154" y="14"/>
                      <a:pt x="154" y="14"/>
                    </a:cubicBezTo>
                    <a:cubicBezTo>
                      <a:pt x="154" y="14"/>
                      <a:pt x="154" y="14"/>
                      <a:pt x="154" y="14"/>
                    </a:cubicBezTo>
                    <a:cubicBezTo>
                      <a:pt x="155" y="14"/>
                      <a:pt x="156" y="15"/>
                      <a:pt x="157" y="15"/>
                    </a:cubicBezTo>
                    <a:cubicBezTo>
                      <a:pt x="157" y="0"/>
                      <a:pt x="157" y="0"/>
                      <a:pt x="157" y="0"/>
                    </a:cubicBezTo>
                    <a:cubicBezTo>
                      <a:pt x="156" y="0"/>
                      <a:pt x="154" y="0"/>
                      <a:pt x="152" y="0"/>
                    </a:cubicBezTo>
                    <a:cubicBezTo>
                      <a:pt x="152" y="0"/>
                      <a:pt x="152" y="0"/>
                      <a:pt x="15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4"/>
                      <a:pt x="0" y="9"/>
                      <a:pt x="0" y="14"/>
                    </a:cubicBezTo>
                    <a:cubicBezTo>
                      <a:pt x="0" y="57"/>
                      <a:pt x="34" y="91"/>
                      <a:pt x="77" y="9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 sz="900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66" name="Rectangle 222"/>
              <p:cNvSpPr>
                <a:spLocks noChangeArrowheads="1"/>
              </p:cNvSpPr>
              <p:nvPr/>
            </p:nvSpPr>
            <p:spPr bwMode="auto">
              <a:xfrm>
                <a:off x="0" y="169463"/>
                <a:ext cx="155768" cy="1283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buFont typeface="Arial" panose="020B0604020202020204" pitchFamily="34" charset="0"/>
                  <a:buNone/>
                </a:pPr>
                <a:endParaRPr lang="zh-CN" altLang="zh-CN" sz="1200">
                  <a:solidFill>
                    <a:schemeClr val="bg1"/>
                  </a:solidFill>
                  <a:latin typeface="+mn-ea"/>
                  <a:ea typeface="+mn-ea"/>
                  <a:sym typeface="微软雅黑" panose="020B0503020204020204" pitchFamily="34" charset="-122"/>
                </a:endParaRPr>
              </a:p>
            </p:txBody>
          </p:sp>
          <p:sp>
            <p:nvSpPr>
              <p:cNvPr id="67" name="Freeform 223"/>
              <p:cNvSpPr>
                <a:spLocks noChangeArrowheads="1"/>
              </p:cNvSpPr>
              <p:nvPr/>
            </p:nvSpPr>
            <p:spPr bwMode="auto">
              <a:xfrm>
                <a:off x="35090" y="0"/>
                <a:ext cx="28244" cy="71038"/>
              </a:xfrm>
              <a:custGeom>
                <a:avLst/>
                <a:gdLst>
                  <a:gd name="T0" fmla="*/ 2147483647 w 30"/>
                  <a:gd name="T1" fmla="*/ 2147483647 h 76"/>
                  <a:gd name="T2" fmla="*/ 2147483647 w 30"/>
                  <a:gd name="T3" fmla="*/ 2147483647 h 76"/>
                  <a:gd name="T4" fmla="*/ 2147483647 w 30"/>
                  <a:gd name="T5" fmla="*/ 2147483647 h 76"/>
                  <a:gd name="T6" fmla="*/ 2147483647 w 30"/>
                  <a:gd name="T7" fmla="*/ 2147483647 h 76"/>
                  <a:gd name="T8" fmla="*/ 2147483647 w 30"/>
                  <a:gd name="T9" fmla="*/ 2147483647 h 76"/>
                  <a:gd name="T10" fmla="*/ 2147483647 w 30"/>
                  <a:gd name="T11" fmla="*/ 2147483647 h 76"/>
                  <a:gd name="T12" fmla="*/ 2147483647 w 30"/>
                  <a:gd name="T13" fmla="*/ 2147483647 h 76"/>
                  <a:gd name="T14" fmla="*/ 2147483647 w 30"/>
                  <a:gd name="T15" fmla="*/ 2147483647 h 7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0"/>
                  <a:gd name="T25" fmla="*/ 0 h 76"/>
                  <a:gd name="T26" fmla="*/ 30 w 30"/>
                  <a:gd name="T27" fmla="*/ 76 h 7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0" h="76">
                    <a:moveTo>
                      <a:pt x="10" y="57"/>
                    </a:moveTo>
                    <a:cubicBezTo>
                      <a:pt x="1" y="60"/>
                      <a:pt x="5" y="76"/>
                      <a:pt x="14" y="72"/>
                    </a:cubicBezTo>
                    <a:cubicBezTo>
                      <a:pt x="26" y="69"/>
                      <a:pt x="30" y="57"/>
                      <a:pt x="27" y="46"/>
                    </a:cubicBezTo>
                    <a:cubicBezTo>
                      <a:pt x="26" y="41"/>
                      <a:pt x="22" y="35"/>
                      <a:pt x="20" y="31"/>
                    </a:cubicBezTo>
                    <a:cubicBezTo>
                      <a:pt x="18" y="28"/>
                      <a:pt x="15" y="21"/>
                      <a:pt x="19" y="19"/>
                    </a:cubicBezTo>
                    <a:cubicBezTo>
                      <a:pt x="28" y="13"/>
                      <a:pt x="20" y="0"/>
                      <a:pt x="11" y="5"/>
                    </a:cubicBezTo>
                    <a:cubicBezTo>
                      <a:pt x="2" y="11"/>
                      <a:pt x="0" y="22"/>
                      <a:pt x="3" y="32"/>
                    </a:cubicBezTo>
                    <a:cubicBezTo>
                      <a:pt x="4" y="36"/>
                      <a:pt x="17" y="55"/>
                      <a:pt x="10" y="5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 sz="900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68" name="Freeform 224"/>
              <p:cNvSpPr>
                <a:spLocks noChangeArrowheads="1"/>
              </p:cNvSpPr>
              <p:nvPr/>
            </p:nvSpPr>
            <p:spPr bwMode="auto">
              <a:xfrm>
                <a:off x="76172" y="0"/>
                <a:ext cx="28244" cy="71038"/>
              </a:xfrm>
              <a:custGeom>
                <a:avLst/>
                <a:gdLst>
                  <a:gd name="T0" fmla="*/ 2147483647 w 30"/>
                  <a:gd name="T1" fmla="*/ 2147483647 h 76"/>
                  <a:gd name="T2" fmla="*/ 2147483647 w 30"/>
                  <a:gd name="T3" fmla="*/ 2147483647 h 76"/>
                  <a:gd name="T4" fmla="*/ 2147483647 w 30"/>
                  <a:gd name="T5" fmla="*/ 2147483647 h 76"/>
                  <a:gd name="T6" fmla="*/ 2147483647 w 30"/>
                  <a:gd name="T7" fmla="*/ 2147483647 h 76"/>
                  <a:gd name="T8" fmla="*/ 2147483647 w 30"/>
                  <a:gd name="T9" fmla="*/ 2147483647 h 76"/>
                  <a:gd name="T10" fmla="*/ 2147483647 w 30"/>
                  <a:gd name="T11" fmla="*/ 2147483647 h 76"/>
                  <a:gd name="T12" fmla="*/ 2147483647 w 30"/>
                  <a:gd name="T13" fmla="*/ 2147483647 h 76"/>
                  <a:gd name="T14" fmla="*/ 2147483647 w 30"/>
                  <a:gd name="T15" fmla="*/ 2147483647 h 7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30"/>
                  <a:gd name="T25" fmla="*/ 0 h 76"/>
                  <a:gd name="T26" fmla="*/ 30 w 30"/>
                  <a:gd name="T27" fmla="*/ 76 h 76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30" h="76">
                    <a:moveTo>
                      <a:pt x="11" y="57"/>
                    </a:moveTo>
                    <a:cubicBezTo>
                      <a:pt x="1" y="60"/>
                      <a:pt x="5" y="76"/>
                      <a:pt x="15" y="72"/>
                    </a:cubicBezTo>
                    <a:cubicBezTo>
                      <a:pt x="26" y="69"/>
                      <a:pt x="30" y="57"/>
                      <a:pt x="27" y="46"/>
                    </a:cubicBezTo>
                    <a:cubicBezTo>
                      <a:pt x="26" y="41"/>
                      <a:pt x="22" y="35"/>
                      <a:pt x="20" y="31"/>
                    </a:cubicBezTo>
                    <a:cubicBezTo>
                      <a:pt x="18" y="28"/>
                      <a:pt x="15" y="21"/>
                      <a:pt x="19" y="19"/>
                    </a:cubicBezTo>
                    <a:cubicBezTo>
                      <a:pt x="28" y="13"/>
                      <a:pt x="20" y="0"/>
                      <a:pt x="11" y="5"/>
                    </a:cubicBezTo>
                    <a:cubicBezTo>
                      <a:pt x="2" y="11"/>
                      <a:pt x="0" y="22"/>
                      <a:pt x="3" y="32"/>
                    </a:cubicBezTo>
                    <a:cubicBezTo>
                      <a:pt x="5" y="36"/>
                      <a:pt x="18" y="55"/>
                      <a:pt x="11" y="5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 sz="90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</p:grpSp>
      <p:grpSp>
        <p:nvGrpSpPr>
          <p:cNvPr id="69" name="组合 5"/>
          <p:cNvGrpSpPr/>
          <p:nvPr/>
        </p:nvGrpSpPr>
        <p:grpSpPr bwMode="auto">
          <a:xfrm>
            <a:off x="4621401" y="2648650"/>
            <a:ext cx="2877074" cy="1022511"/>
            <a:chOff x="0" y="0"/>
            <a:chExt cx="3836355" cy="1363532"/>
          </a:xfrm>
        </p:grpSpPr>
        <p:sp>
          <p:nvSpPr>
            <p:cNvPr id="70" name="圆角矩形 95"/>
            <p:cNvSpPr>
              <a:spLocks noChangeArrowheads="1"/>
            </p:cNvSpPr>
            <p:nvPr/>
          </p:nvSpPr>
          <p:spPr bwMode="auto">
            <a:xfrm>
              <a:off x="0" y="0"/>
              <a:ext cx="3836355" cy="1363532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endParaRPr lang="zh-CN" altLang="zh-CN" sz="1200">
                <a:solidFill>
                  <a:schemeClr val="bg1"/>
                </a:solidFill>
                <a:latin typeface="+mn-ea"/>
                <a:ea typeface="+mn-ea"/>
                <a:sym typeface="黑体" panose="02010609060101010101" pitchFamily="49" charset="-122"/>
              </a:endParaRPr>
            </a:p>
          </p:txBody>
        </p:sp>
        <p:sp>
          <p:nvSpPr>
            <p:cNvPr id="71" name="TextBox 12"/>
            <p:cNvSpPr>
              <a:spLocks noChangeArrowheads="1"/>
            </p:cNvSpPr>
            <p:nvPr/>
          </p:nvSpPr>
          <p:spPr bwMode="auto">
            <a:xfrm>
              <a:off x="1260450" y="167228"/>
              <a:ext cx="2437766" cy="942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zh-CN" altLang="en-US" sz="1000">
                  <a:solidFill>
                    <a:schemeClr val="bg1"/>
                  </a:solidFill>
                  <a:latin typeface="+mn-ea"/>
                  <a:ea typeface="+mn-ea"/>
                  <a:sym typeface="微软雅黑" panose="020B0503020204020204" pitchFamily="34" charset="-122"/>
                </a:rPr>
                <a:t>单击此处输入你的正文，文字是您思想的提炼，为了最终演示发布的良好效果，请尽量言简意赅的阐述观点。</a:t>
              </a:r>
              <a:endParaRPr lang="zh-CN" altLang="en-US" sz="1000">
                <a:solidFill>
                  <a:schemeClr val="bg1"/>
                </a:solidFill>
                <a:latin typeface="+mn-ea"/>
                <a:ea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72" name="TextBox 11"/>
            <p:cNvSpPr>
              <a:spLocks noChangeArrowheads="1"/>
            </p:cNvSpPr>
            <p:nvPr/>
          </p:nvSpPr>
          <p:spPr bwMode="auto">
            <a:xfrm>
              <a:off x="66290" y="706875"/>
              <a:ext cx="1368151" cy="367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zh-CN" altLang="en-US" sz="1200">
                  <a:solidFill>
                    <a:schemeClr val="bg1"/>
                  </a:solidFill>
                  <a:latin typeface="+mn-ea"/>
                  <a:ea typeface="+mn-ea"/>
                  <a:sym typeface="微软雅黑" panose="020B0503020204020204" pitchFamily="34" charset="-122"/>
                </a:rPr>
                <a:t>添加标题</a:t>
              </a:r>
              <a:endParaRPr lang="zh-CN" altLang="en-US" sz="1200">
                <a:solidFill>
                  <a:schemeClr val="bg1"/>
                </a:solidFill>
                <a:latin typeface="+mn-ea"/>
                <a:ea typeface="+mn-ea"/>
                <a:sym typeface="微软雅黑" panose="020B0503020204020204" pitchFamily="34" charset="-122"/>
              </a:endParaRPr>
            </a:p>
          </p:txBody>
        </p:sp>
        <p:grpSp>
          <p:nvGrpSpPr>
            <p:cNvPr id="73" name="组合 72"/>
            <p:cNvGrpSpPr/>
            <p:nvPr/>
          </p:nvGrpSpPr>
          <p:grpSpPr bwMode="auto">
            <a:xfrm>
              <a:off x="406163" y="208788"/>
              <a:ext cx="688407" cy="444766"/>
              <a:chOff x="0" y="0"/>
              <a:chExt cx="435156" cy="281146"/>
            </a:xfrm>
          </p:grpSpPr>
          <p:sp>
            <p:nvSpPr>
              <p:cNvPr id="74" name="Freeform 23"/>
              <p:cNvSpPr>
                <a:spLocks noEditPoints="1" noChangeArrowheads="1"/>
              </p:cNvSpPr>
              <p:nvPr/>
            </p:nvSpPr>
            <p:spPr bwMode="auto">
              <a:xfrm>
                <a:off x="0" y="0"/>
                <a:ext cx="232073" cy="232073"/>
              </a:xfrm>
              <a:custGeom>
                <a:avLst/>
                <a:gdLst>
                  <a:gd name="T0" fmla="*/ 2147483647 w 200"/>
                  <a:gd name="T1" fmla="*/ 2147483647 h 200"/>
                  <a:gd name="T2" fmla="*/ 2147483647 w 200"/>
                  <a:gd name="T3" fmla="*/ 2147483647 h 200"/>
                  <a:gd name="T4" fmla="*/ 2147483647 w 200"/>
                  <a:gd name="T5" fmla="*/ 0 h 200"/>
                  <a:gd name="T6" fmla="*/ 2147483647 w 200"/>
                  <a:gd name="T7" fmla="*/ 2147483647 h 200"/>
                  <a:gd name="T8" fmla="*/ 2147483647 w 200"/>
                  <a:gd name="T9" fmla="*/ 2147483647 h 200"/>
                  <a:gd name="T10" fmla="*/ 2147483647 w 200"/>
                  <a:gd name="T11" fmla="*/ 2147483647 h 200"/>
                  <a:gd name="T12" fmla="*/ 2147483647 w 200"/>
                  <a:gd name="T13" fmla="*/ 2147483647 h 200"/>
                  <a:gd name="T14" fmla="*/ 2147483647 w 200"/>
                  <a:gd name="T15" fmla="*/ 2147483647 h 200"/>
                  <a:gd name="T16" fmla="*/ 2147483647 w 200"/>
                  <a:gd name="T17" fmla="*/ 2147483647 h 200"/>
                  <a:gd name="T18" fmla="*/ 2147483647 w 200"/>
                  <a:gd name="T19" fmla="*/ 2147483647 h 200"/>
                  <a:gd name="T20" fmla="*/ 2147483647 w 200"/>
                  <a:gd name="T21" fmla="*/ 2147483647 h 200"/>
                  <a:gd name="T22" fmla="*/ 2147483647 w 200"/>
                  <a:gd name="T23" fmla="*/ 2147483647 h 200"/>
                  <a:gd name="T24" fmla="*/ 2147483647 w 200"/>
                  <a:gd name="T25" fmla="*/ 2147483647 h 200"/>
                  <a:gd name="T26" fmla="*/ 2147483647 w 200"/>
                  <a:gd name="T27" fmla="*/ 2147483647 h 200"/>
                  <a:gd name="T28" fmla="*/ 2147483647 w 200"/>
                  <a:gd name="T29" fmla="*/ 2147483647 h 200"/>
                  <a:gd name="T30" fmla="*/ 2147483647 w 200"/>
                  <a:gd name="T31" fmla="*/ 2147483647 h 200"/>
                  <a:gd name="T32" fmla="*/ 2147483647 w 200"/>
                  <a:gd name="T33" fmla="*/ 2147483647 h 200"/>
                  <a:gd name="T34" fmla="*/ 2147483647 w 200"/>
                  <a:gd name="T35" fmla="*/ 2147483647 h 200"/>
                  <a:gd name="T36" fmla="*/ 2147483647 w 200"/>
                  <a:gd name="T37" fmla="*/ 2147483647 h 200"/>
                  <a:gd name="T38" fmla="*/ 2147483647 w 200"/>
                  <a:gd name="T39" fmla="*/ 2147483647 h 200"/>
                  <a:gd name="T40" fmla="*/ 2147483647 w 200"/>
                  <a:gd name="T41" fmla="*/ 2147483647 h 200"/>
                  <a:gd name="T42" fmla="*/ 2147483647 w 200"/>
                  <a:gd name="T43" fmla="*/ 2147483647 h 200"/>
                  <a:gd name="T44" fmla="*/ 2147483647 w 200"/>
                  <a:gd name="T45" fmla="*/ 2147483647 h 200"/>
                  <a:gd name="T46" fmla="*/ 2147483647 w 200"/>
                  <a:gd name="T47" fmla="*/ 2147483647 h 200"/>
                  <a:gd name="T48" fmla="*/ 2147483647 w 200"/>
                  <a:gd name="T49" fmla="*/ 2147483647 h 200"/>
                  <a:gd name="T50" fmla="*/ 2147483647 w 200"/>
                  <a:gd name="T51" fmla="*/ 2147483647 h 200"/>
                  <a:gd name="T52" fmla="*/ 2147483647 w 200"/>
                  <a:gd name="T53" fmla="*/ 2147483647 h 200"/>
                  <a:gd name="T54" fmla="*/ 2147483647 w 200"/>
                  <a:gd name="T55" fmla="*/ 2147483647 h 200"/>
                  <a:gd name="T56" fmla="*/ 2147483647 w 200"/>
                  <a:gd name="T57" fmla="*/ 2147483647 h 200"/>
                  <a:gd name="T58" fmla="*/ 2147483647 w 200"/>
                  <a:gd name="T59" fmla="*/ 2147483647 h 200"/>
                  <a:gd name="T60" fmla="*/ 2147483647 w 200"/>
                  <a:gd name="T61" fmla="*/ 2147483647 h 200"/>
                  <a:gd name="T62" fmla="*/ 2147483647 w 200"/>
                  <a:gd name="T63" fmla="*/ 2147483647 h 200"/>
                  <a:gd name="T64" fmla="*/ 2147483647 w 200"/>
                  <a:gd name="T65" fmla="*/ 2147483647 h 200"/>
                  <a:gd name="T66" fmla="*/ 2147483647 w 200"/>
                  <a:gd name="T67" fmla="*/ 2147483647 h 200"/>
                  <a:gd name="T68" fmla="*/ 2147483647 w 200"/>
                  <a:gd name="T69" fmla="*/ 2147483647 h 200"/>
                  <a:gd name="T70" fmla="*/ 2147483647 w 200"/>
                  <a:gd name="T71" fmla="*/ 2147483647 h 200"/>
                  <a:gd name="T72" fmla="*/ 2147483647 w 200"/>
                  <a:gd name="T73" fmla="*/ 2147483647 h 200"/>
                  <a:gd name="T74" fmla="*/ 2147483647 w 200"/>
                  <a:gd name="T75" fmla="*/ 2147483647 h 200"/>
                  <a:gd name="T76" fmla="*/ 2147483647 w 200"/>
                  <a:gd name="T77" fmla="*/ 2147483647 h 200"/>
                  <a:gd name="T78" fmla="*/ 2147483647 w 200"/>
                  <a:gd name="T79" fmla="*/ 2147483647 h 200"/>
                  <a:gd name="T80" fmla="*/ 2147483647 w 200"/>
                  <a:gd name="T81" fmla="*/ 2147483647 h 200"/>
                  <a:gd name="T82" fmla="*/ 2147483647 w 200"/>
                  <a:gd name="T83" fmla="*/ 2147483647 h 200"/>
                  <a:gd name="T84" fmla="*/ 2147483647 w 200"/>
                  <a:gd name="T85" fmla="*/ 2147483647 h 200"/>
                  <a:gd name="T86" fmla="*/ 0 w 200"/>
                  <a:gd name="T87" fmla="*/ 2147483647 h 200"/>
                  <a:gd name="T88" fmla="*/ 2147483647 w 200"/>
                  <a:gd name="T89" fmla="*/ 2147483647 h 200"/>
                  <a:gd name="T90" fmla="*/ 2147483647 w 200"/>
                  <a:gd name="T91" fmla="*/ 2147483647 h 200"/>
                  <a:gd name="T92" fmla="*/ 2147483647 w 200"/>
                  <a:gd name="T93" fmla="*/ 2147483647 h 200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200"/>
                  <a:gd name="T142" fmla="*/ 0 h 200"/>
                  <a:gd name="T143" fmla="*/ 200 w 200"/>
                  <a:gd name="T144" fmla="*/ 200 h 200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200" h="200">
                    <a:moveTo>
                      <a:pt x="100" y="14"/>
                    </a:moveTo>
                    <a:cubicBezTo>
                      <a:pt x="103" y="14"/>
                      <a:pt x="106" y="14"/>
                      <a:pt x="109" y="15"/>
                    </a:cubicBezTo>
                    <a:cubicBezTo>
                      <a:pt x="114" y="0"/>
                      <a:pt x="114" y="0"/>
                      <a:pt x="114" y="0"/>
                    </a:cubicBezTo>
                    <a:cubicBezTo>
                      <a:pt x="144" y="10"/>
                      <a:pt x="144" y="10"/>
                      <a:pt x="144" y="10"/>
                    </a:cubicBezTo>
                    <a:cubicBezTo>
                      <a:pt x="140" y="24"/>
                      <a:pt x="140" y="24"/>
                      <a:pt x="140" y="24"/>
                    </a:cubicBezTo>
                    <a:cubicBezTo>
                      <a:pt x="150" y="29"/>
                      <a:pt x="160" y="37"/>
                      <a:pt x="167" y="47"/>
                    </a:cubicBezTo>
                    <a:cubicBezTo>
                      <a:pt x="180" y="40"/>
                      <a:pt x="180" y="40"/>
                      <a:pt x="180" y="40"/>
                    </a:cubicBezTo>
                    <a:cubicBezTo>
                      <a:pt x="195" y="67"/>
                      <a:pt x="195" y="67"/>
                      <a:pt x="195" y="67"/>
                    </a:cubicBezTo>
                    <a:cubicBezTo>
                      <a:pt x="182" y="74"/>
                      <a:pt x="182" y="74"/>
                      <a:pt x="182" y="74"/>
                    </a:cubicBezTo>
                    <a:cubicBezTo>
                      <a:pt x="186" y="86"/>
                      <a:pt x="187" y="98"/>
                      <a:pt x="185" y="110"/>
                    </a:cubicBezTo>
                    <a:cubicBezTo>
                      <a:pt x="200" y="114"/>
                      <a:pt x="200" y="114"/>
                      <a:pt x="200" y="114"/>
                    </a:cubicBezTo>
                    <a:cubicBezTo>
                      <a:pt x="191" y="144"/>
                      <a:pt x="191" y="144"/>
                      <a:pt x="191" y="144"/>
                    </a:cubicBezTo>
                    <a:cubicBezTo>
                      <a:pt x="176" y="140"/>
                      <a:pt x="176" y="140"/>
                      <a:pt x="176" y="140"/>
                    </a:cubicBezTo>
                    <a:cubicBezTo>
                      <a:pt x="171" y="151"/>
                      <a:pt x="163" y="160"/>
                      <a:pt x="154" y="168"/>
                    </a:cubicBezTo>
                    <a:cubicBezTo>
                      <a:pt x="161" y="181"/>
                      <a:pt x="161" y="181"/>
                      <a:pt x="161" y="181"/>
                    </a:cubicBezTo>
                    <a:cubicBezTo>
                      <a:pt x="133" y="196"/>
                      <a:pt x="133" y="196"/>
                      <a:pt x="133" y="196"/>
                    </a:cubicBezTo>
                    <a:cubicBezTo>
                      <a:pt x="126" y="182"/>
                      <a:pt x="126" y="182"/>
                      <a:pt x="126" y="182"/>
                    </a:cubicBezTo>
                    <a:cubicBezTo>
                      <a:pt x="118" y="185"/>
                      <a:pt x="109" y="186"/>
                      <a:pt x="100" y="186"/>
                    </a:cubicBezTo>
                    <a:cubicBezTo>
                      <a:pt x="100" y="164"/>
                      <a:pt x="100" y="164"/>
                      <a:pt x="100" y="164"/>
                    </a:cubicBezTo>
                    <a:cubicBezTo>
                      <a:pt x="127" y="164"/>
                      <a:pt x="152" y="146"/>
                      <a:pt x="161" y="119"/>
                    </a:cubicBezTo>
                    <a:cubicBezTo>
                      <a:pt x="171" y="85"/>
                      <a:pt x="152" y="50"/>
                      <a:pt x="118" y="39"/>
                    </a:cubicBezTo>
                    <a:cubicBezTo>
                      <a:pt x="112" y="38"/>
                      <a:pt x="106" y="37"/>
                      <a:pt x="100" y="37"/>
                    </a:cubicBezTo>
                    <a:lnTo>
                      <a:pt x="100" y="14"/>
                    </a:lnTo>
                    <a:close/>
                    <a:moveTo>
                      <a:pt x="46" y="33"/>
                    </a:moveTo>
                    <a:cubicBezTo>
                      <a:pt x="39" y="20"/>
                      <a:pt x="39" y="20"/>
                      <a:pt x="39" y="20"/>
                    </a:cubicBezTo>
                    <a:cubicBezTo>
                      <a:pt x="67" y="5"/>
                      <a:pt x="67" y="5"/>
                      <a:pt x="67" y="5"/>
                    </a:cubicBezTo>
                    <a:cubicBezTo>
                      <a:pt x="74" y="18"/>
                      <a:pt x="74" y="18"/>
                      <a:pt x="74" y="18"/>
                    </a:cubicBezTo>
                    <a:cubicBezTo>
                      <a:pt x="82" y="16"/>
                      <a:pt x="91" y="14"/>
                      <a:pt x="100" y="14"/>
                    </a:cubicBezTo>
                    <a:cubicBezTo>
                      <a:pt x="100" y="37"/>
                      <a:pt x="100" y="37"/>
                      <a:pt x="100" y="37"/>
                    </a:cubicBezTo>
                    <a:cubicBezTo>
                      <a:pt x="73" y="37"/>
                      <a:pt x="47" y="54"/>
                      <a:pt x="39" y="82"/>
                    </a:cubicBezTo>
                    <a:cubicBezTo>
                      <a:pt x="29" y="115"/>
                      <a:pt x="48" y="151"/>
                      <a:pt x="81" y="161"/>
                    </a:cubicBezTo>
                    <a:cubicBezTo>
                      <a:pt x="81" y="161"/>
                      <a:pt x="81" y="161"/>
                      <a:pt x="81" y="161"/>
                    </a:cubicBezTo>
                    <a:cubicBezTo>
                      <a:pt x="88" y="163"/>
                      <a:pt x="94" y="164"/>
                      <a:pt x="100" y="164"/>
                    </a:cubicBezTo>
                    <a:cubicBezTo>
                      <a:pt x="100" y="186"/>
                      <a:pt x="100" y="186"/>
                      <a:pt x="100" y="186"/>
                    </a:cubicBezTo>
                    <a:cubicBezTo>
                      <a:pt x="97" y="186"/>
                      <a:pt x="94" y="186"/>
                      <a:pt x="90" y="186"/>
                    </a:cubicBezTo>
                    <a:cubicBezTo>
                      <a:pt x="86" y="200"/>
                      <a:pt x="86" y="200"/>
                      <a:pt x="86" y="200"/>
                    </a:cubicBezTo>
                    <a:cubicBezTo>
                      <a:pt x="56" y="191"/>
                      <a:pt x="56" y="191"/>
                      <a:pt x="56" y="191"/>
                    </a:cubicBezTo>
                    <a:cubicBezTo>
                      <a:pt x="60" y="177"/>
                      <a:pt x="60" y="177"/>
                      <a:pt x="60" y="177"/>
                    </a:cubicBezTo>
                    <a:cubicBezTo>
                      <a:pt x="49" y="171"/>
                      <a:pt x="40" y="163"/>
                      <a:pt x="33" y="154"/>
                    </a:cubicBezTo>
                    <a:cubicBezTo>
                      <a:pt x="19" y="161"/>
                      <a:pt x="19" y="161"/>
                      <a:pt x="19" y="161"/>
                    </a:cubicBezTo>
                    <a:cubicBezTo>
                      <a:pt x="5" y="133"/>
                      <a:pt x="5" y="133"/>
                      <a:pt x="5" y="133"/>
                    </a:cubicBezTo>
                    <a:cubicBezTo>
                      <a:pt x="18" y="126"/>
                      <a:pt x="18" y="126"/>
                      <a:pt x="18" y="126"/>
                    </a:cubicBezTo>
                    <a:cubicBezTo>
                      <a:pt x="14" y="115"/>
                      <a:pt x="13" y="103"/>
                      <a:pt x="14" y="91"/>
                    </a:cubicBezTo>
                    <a:cubicBezTo>
                      <a:pt x="0" y="86"/>
                      <a:pt x="0" y="86"/>
                      <a:pt x="0" y="86"/>
                    </a:cubicBezTo>
                    <a:cubicBezTo>
                      <a:pt x="9" y="56"/>
                      <a:pt x="9" y="56"/>
                      <a:pt x="9" y="56"/>
                    </a:cubicBezTo>
                    <a:cubicBezTo>
                      <a:pt x="23" y="61"/>
                      <a:pt x="23" y="61"/>
                      <a:pt x="23" y="61"/>
                    </a:cubicBezTo>
                    <a:cubicBezTo>
                      <a:pt x="29" y="50"/>
                      <a:pt x="37" y="40"/>
                      <a:pt x="46" y="33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 sz="900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75" name="Freeform 24"/>
              <p:cNvSpPr>
                <a:spLocks noEditPoints="1" noChangeArrowheads="1"/>
              </p:cNvSpPr>
              <p:nvPr/>
            </p:nvSpPr>
            <p:spPr bwMode="auto">
              <a:xfrm>
                <a:off x="110689" y="122178"/>
                <a:ext cx="158968" cy="158968"/>
              </a:xfrm>
              <a:custGeom>
                <a:avLst/>
                <a:gdLst>
                  <a:gd name="T0" fmla="*/ 2147483647 w 137"/>
                  <a:gd name="T1" fmla="*/ 2147483647 h 137"/>
                  <a:gd name="T2" fmla="*/ 2147483647 w 137"/>
                  <a:gd name="T3" fmla="*/ 2147483647 h 137"/>
                  <a:gd name="T4" fmla="*/ 2147483647 w 137"/>
                  <a:gd name="T5" fmla="*/ 2147483647 h 137"/>
                  <a:gd name="T6" fmla="*/ 2147483647 w 137"/>
                  <a:gd name="T7" fmla="*/ 2147483647 h 137"/>
                  <a:gd name="T8" fmla="*/ 2147483647 w 137"/>
                  <a:gd name="T9" fmla="*/ 2147483647 h 137"/>
                  <a:gd name="T10" fmla="*/ 2147483647 w 137"/>
                  <a:gd name="T11" fmla="*/ 2147483647 h 137"/>
                  <a:gd name="T12" fmla="*/ 2147483647 w 137"/>
                  <a:gd name="T13" fmla="*/ 2147483647 h 137"/>
                  <a:gd name="T14" fmla="*/ 2147483647 w 137"/>
                  <a:gd name="T15" fmla="*/ 2147483647 h 137"/>
                  <a:gd name="T16" fmla="*/ 2147483647 w 137"/>
                  <a:gd name="T17" fmla="*/ 2147483647 h 137"/>
                  <a:gd name="T18" fmla="*/ 2147483647 w 137"/>
                  <a:gd name="T19" fmla="*/ 2147483647 h 137"/>
                  <a:gd name="T20" fmla="*/ 2147483647 w 137"/>
                  <a:gd name="T21" fmla="*/ 2147483647 h 137"/>
                  <a:gd name="T22" fmla="*/ 2147483647 w 137"/>
                  <a:gd name="T23" fmla="*/ 2147483647 h 137"/>
                  <a:gd name="T24" fmla="*/ 2147483647 w 137"/>
                  <a:gd name="T25" fmla="*/ 2147483647 h 137"/>
                  <a:gd name="T26" fmla="*/ 2147483647 w 137"/>
                  <a:gd name="T27" fmla="*/ 2147483647 h 137"/>
                  <a:gd name="T28" fmla="*/ 2147483647 w 137"/>
                  <a:gd name="T29" fmla="*/ 0 h 137"/>
                  <a:gd name="T30" fmla="*/ 2147483647 w 137"/>
                  <a:gd name="T31" fmla="*/ 2147483647 h 137"/>
                  <a:gd name="T32" fmla="*/ 2147483647 w 137"/>
                  <a:gd name="T33" fmla="*/ 2147483647 h 137"/>
                  <a:gd name="T34" fmla="*/ 2147483647 w 137"/>
                  <a:gd name="T35" fmla="*/ 2147483647 h 137"/>
                  <a:gd name="T36" fmla="*/ 2147483647 w 137"/>
                  <a:gd name="T37" fmla="*/ 2147483647 h 137"/>
                  <a:gd name="T38" fmla="*/ 2147483647 w 137"/>
                  <a:gd name="T39" fmla="*/ 2147483647 h 137"/>
                  <a:gd name="T40" fmla="*/ 2147483647 w 137"/>
                  <a:gd name="T41" fmla="*/ 2147483647 h 137"/>
                  <a:gd name="T42" fmla="*/ 2147483647 w 137"/>
                  <a:gd name="T43" fmla="*/ 2147483647 h 137"/>
                  <a:gd name="T44" fmla="*/ 2147483647 w 137"/>
                  <a:gd name="T45" fmla="*/ 2147483647 h 137"/>
                  <a:gd name="T46" fmla="*/ 2147483647 w 137"/>
                  <a:gd name="T47" fmla="*/ 2147483647 h 137"/>
                  <a:gd name="T48" fmla="*/ 2147483647 w 137"/>
                  <a:gd name="T49" fmla="*/ 2147483647 h 137"/>
                  <a:gd name="T50" fmla="*/ 2147483647 w 137"/>
                  <a:gd name="T51" fmla="*/ 2147483647 h 137"/>
                  <a:gd name="T52" fmla="*/ 2147483647 w 137"/>
                  <a:gd name="T53" fmla="*/ 2147483647 h 137"/>
                  <a:gd name="T54" fmla="*/ 2147483647 w 137"/>
                  <a:gd name="T55" fmla="*/ 2147483647 h 137"/>
                  <a:gd name="T56" fmla="*/ 2147483647 w 137"/>
                  <a:gd name="T57" fmla="*/ 2147483647 h 137"/>
                  <a:gd name="T58" fmla="*/ 2147483647 w 137"/>
                  <a:gd name="T59" fmla="*/ 2147483647 h 137"/>
                  <a:gd name="T60" fmla="*/ 2147483647 w 137"/>
                  <a:gd name="T61" fmla="*/ 2147483647 h 137"/>
                  <a:gd name="T62" fmla="*/ 2147483647 w 137"/>
                  <a:gd name="T63" fmla="*/ 2147483647 h 137"/>
                  <a:gd name="T64" fmla="*/ 2147483647 w 137"/>
                  <a:gd name="T65" fmla="*/ 2147483647 h 137"/>
                  <a:gd name="T66" fmla="*/ 2147483647 w 137"/>
                  <a:gd name="T67" fmla="*/ 2147483647 h 137"/>
                  <a:gd name="T68" fmla="*/ 0 w 137"/>
                  <a:gd name="T69" fmla="*/ 2147483647 h 137"/>
                  <a:gd name="T70" fmla="*/ 2147483647 w 137"/>
                  <a:gd name="T71" fmla="*/ 2147483647 h 137"/>
                  <a:gd name="T72" fmla="*/ 2147483647 w 137"/>
                  <a:gd name="T73" fmla="*/ 2147483647 h 137"/>
                  <a:gd name="T74" fmla="*/ 2147483647 w 137"/>
                  <a:gd name="T75" fmla="*/ 2147483647 h 137"/>
                  <a:gd name="T76" fmla="*/ 2147483647 w 137"/>
                  <a:gd name="T77" fmla="*/ 2147483647 h 137"/>
                  <a:gd name="T78" fmla="*/ 2147483647 w 137"/>
                  <a:gd name="T79" fmla="*/ 2147483647 h 137"/>
                  <a:gd name="T80" fmla="*/ 2147483647 w 137"/>
                  <a:gd name="T81" fmla="*/ 2147483647 h 137"/>
                  <a:gd name="T82" fmla="*/ 2147483647 w 137"/>
                  <a:gd name="T83" fmla="*/ 2147483647 h 137"/>
                  <a:gd name="T84" fmla="*/ 2147483647 w 137"/>
                  <a:gd name="T85" fmla="*/ 2147483647 h 137"/>
                  <a:gd name="T86" fmla="*/ 2147483647 w 137"/>
                  <a:gd name="T87" fmla="*/ 2147483647 h 137"/>
                  <a:gd name="T88" fmla="*/ 2147483647 w 137"/>
                  <a:gd name="T89" fmla="*/ 2147483647 h 137"/>
                  <a:gd name="T90" fmla="*/ 2147483647 w 137"/>
                  <a:gd name="T91" fmla="*/ 2147483647 h 137"/>
                  <a:gd name="T92" fmla="*/ 2147483647 w 137"/>
                  <a:gd name="T93" fmla="*/ 2147483647 h 137"/>
                  <a:gd name="T94" fmla="*/ 2147483647 w 137"/>
                  <a:gd name="T95" fmla="*/ 2147483647 h 137"/>
                  <a:gd name="T96" fmla="*/ 2147483647 w 137"/>
                  <a:gd name="T97" fmla="*/ 2147483647 h 137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37"/>
                  <a:gd name="T148" fmla="*/ 0 h 137"/>
                  <a:gd name="T149" fmla="*/ 137 w 137"/>
                  <a:gd name="T150" fmla="*/ 137 h 137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37" h="137">
                    <a:moveTo>
                      <a:pt x="121" y="96"/>
                    </a:moveTo>
                    <a:cubicBezTo>
                      <a:pt x="129" y="102"/>
                      <a:pt x="129" y="102"/>
                      <a:pt x="129" y="102"/>
                    </a:cubicBezTo>
                    <a:cubicBezTo>
                      <a:pt x="113" y="122"/>
                      <a:pt x="113" y="122"/>
                      <a:pt x="113" y="122"/>
                    </a:cubicBezTo>
                    <a:cubicBezTo>
                      <a:pt x="105" y="115"/>
                      <a:pt x="105" y="115"/>
                      <a:pt x="105" y="115"/>
                    </a:cubicBezTo>
                    <a:cubicBezTo>
                      <a:pt x="99" y="119"/>
                      <a:pt x="93" y="123"/>
                      <a:pt x="86" y="125"/>
                    </a:cubicBezTo>
                    <a:cubicBezTo>
                      <a:pt x="87" y="135"/>
                      <a:pt x="87" y="135"/>
                      <a:pt x="87" y="135"/>
                    </a:cubicBezTo>
                    <a:cubicBezTo>
                      <a:pt x="69" y="136"/>
                      <a:pt x="69" y="136"/>
                      <a:pt x="69" y="136"/>
                    </a:cubicBezTo>
                    <a:cubicBezTo>
                      <a:pt x="69" y="108"/>
                      <a:pt x="69" y="108"/>
                      <a:pt x="69" y="108"/>
                    </a:cubicBezTo>
                    <a:cubicBezTo>
                      <a:pt x="80" y="108"/>
                      <a:pt x="91" y="103"/>
                      <a:pt x="99" y="94"/>
                    </a:cubicBezTo>
                    <a:cubicBezTo>
                      <a:pt x="113" y="77"/>
                      <a:pt x="111" y="52"/>
                      <a:pt x="94" y="38"/>
                    </a:cubicBezTo>
                    <a:cubicBezTo>
                      <a:pt x="94" y="38"/>
                      <a:pt x="94" y="38"/>
                      <a:pt x="94" y="38"/>
                    </a:cubicBezTo>
                    <a:cubicBezTo>
                      <a:pt x="90" y="35"/>
                      <a:pt x="85" y="32"/>
                      <a:pt x="80" y="31"/>
                    </a:cubicBezTo>
                    <a:cubicBezTo>
                      <a:pt x="77" y="30"/>
                      <a:pt x="73" y="29"/>
                      <a:pt x="69" y="29"/>
                    </a:cubicBezTo>
                    <a:cubicBezTo>
                      <a:pt x="69" y="1"/>
                      <a:pt x="69" y="1"/>
                      <a:pt x="69" y="1"/>
                    </a:cubicBezTo>
                    <a:cubicBezTo>
                      <a:pt x="76" y="0"/>
                      <a:pt x="76" y="0"/>
                      <a:pt x="76" y="0"/>
                    </a:cubicBezTo>
                    <a:cubicBezTo>
                      <a:pt x="76" y="10"/>
                      <a:pt x="76" y="10"/>
                      <a:pt x="76" y="10"/>
                    </a:cubicBezTo>
                    <a:cubicBezTo>
                      <a:pt x="83" y="11"/>
                      <a:pt x="90" y="13"/>
                      <a:pt x="96" y="16"/>
                    </a:cubicBezTo>
                    <a:cubicBezTo>
                      <a:pt x="103" y="9"/>
                      <a:pt x="103" y="9"/>
                      <a:pt x="103" y="9"/>
                    </a:cubicBezTo>
                    <a:cubicBezTo>
                      <a:pt x="122" y="25"/>
                      <a:pt x="122" y="25"/>
                      <a:pt x="122" y="25"/>
                    </a:cubicBezTo>
                    <a:cubicBezTo>
                      <a:pt x="115" y="33"/>
                      <a:pt x="115" y="33"/>
                      <a:pt x="115" y="33"/>
                    </a:cubicBezTo>
                    <a:cubicBezTo>
                      <a:pt x="120" y="38"/>
                      <a:pt x="123" y="44"/>
                      <a:pt x="125" y="51"/>
                    </a:cubicBezTo>
                    <a:cubicBezTo>
                      <a:pt x="135" y="50"/>
                      <a:pt x="135" y="50"/>
                      <a:pt x="135" y="50"/>
                    </a:cubicBezTo>
                    <a:cubicBezTo>
                      <a:pt x="137" y="75"/>
                      <a:pt x="137" y="75"/>
                      <a:pt x="137" y="75"/>
                    </a:cubicBezTo>
                    <a:cubicBezTo>
                      <a:pt x="127" y="76"/>
                      <a:pt x="127" y="76"/>
                      <a:pt x="127" y="76"/>
                    </a:cubicBezTo>
                    <a:cubicBezTo>
                      <a:pt x="126" y="83"/>
                      <a:pt x="124" y="90"/>
                      <a:pt x="121" y="96"/>
                    </a:cubicBezTo>
                    <a:close/>
                    <a:moveTo>
                      <a:pt x="69" y="136"/>
                    </a:moveTo>
                    <a:cubicBezTo>
                      <a:pt x="62" y="137"/>
                      <a:pt x="62" y="137"/>
                      <a:pt x="62" y="137"/>
                    </a:cubicBezTo>
                    <a:cubicBezTo>
                      <a:pt x="61" y="127"/>
                      <a:pt x="61" y="127"/>
                      <a:pt x="61" y="127"/>
                    </a:cubicBezTo>
                    <a:cubicBezTo>
                      <a:pt x="54" y="126"/>
                      <a:pt x="48" y="124"/>
                      <a:pt x="42" y="121"/>
                    </a:cubicBezTo>
                    <a:cubicBezTo>
                      <a:pt x="35" y="128"/>
                      <a:pt x="35" y="128"/>
                      <a:pt x="35" y="128"/>
                    </a:cubicBezTo>
                    <a:cubicBezTo>
                      <a:pt x="16" y="112"/>
                      <a:pt x="16" y="112"/>
                      <a:pt x="16" y="112"/>
                    </a:cubicBezTo>
                    <a:cubicBezTo>
                      <a:pt x="22" y="104"/>
                      <a:pt x="22" y="104"/>
                      <a:pt x="22" y="104"/>
                    </a:cubicBezTo>
                    <a:cubicBezTo>
                      <a:pt x="18" y="99"/>
                      <a:pt x="15" y="93"/>
                      <a:pt x="13" y="86"/>
                    </a:cubicBezTo>
                    <a:cubicBezTo>
                      <a:pt x="3" y="87"/>
                      <a:pt x="3" y="87"/>
                      <a:pt x="3" y="87"/>
                    </a:cubicBezTo>
                    <a:cubicBezTo>
                      <a:pt x="0" y="62"/>
                      <a:pt x="0" y="62"/>
                      <a:pt x="0" y="62"/>
                    </a:cubicBezTo>
                    <a:cubicBezTo>
                      <a:pt x="11" y="61"/>
                      <a:pt x="11" y="61"/>
                      <a:pt x="11" y="61"/>
                    </a:cubicBezTo>
                    <a:cubicBezTo>
                      <a:pt x="12" y="54"/>
                      <a:pt x="14" y="47"/>
                      <a:pt x="17" y="41"/>
                    </a:cubicBezTo>
                    <a:cubicBezTo>
                      <a:pt x="9" y="35"/>
                      <a:pt x="9" y="35"/>
                      <a:pt x="9" y="35"/>
                    </a:cubicBezTo>
                    <a:cubicBezTo>
                      <a:pt x="25" y="15"/>
                      <a:pt x="25" y="15"/>
                      <a:pt x="25" y="15"/>
                    </a:cubicBezTo>
                    <a:cubicBezTo>
                      <a:pt x="33" y="22"/>
                      <a:pt x="33" y="22"/>
                      <a:pt x="33" y="22"/>
                    </a:cubicBezTo>
                    <a:cubicBezTo>
                      <a:pt x="39" y="18"/>
                      <a:pt x="45" y="14"/>
                      <a:pt x="51" y="12"/>
                    </a:cubicBezTo>
                    <a:cubicBezTo>
                      <a:pt x="50" y="2"/>
                      <a:pt x="50" y="2"/>
                      <a:pt x="50" y="2"/>
                    </a:cubicBezTo>
                    <a:cubicBezTo>
                      <a:pt x="69" y="1"/>
                      <a:pt x="69" y="1"/>
                      <a:pt x="69" y="1"/>
                    </a:cubicBezTo>
                    <a:cubicBezTo>
                      <a:pt x="69" y="29"/>
                      <a:pt x="69" y="29"/>
                      <a:pt x="69" y="29"/>
                    </a:cubicBezTo>
                    <a:cubicBezTo>
                      <a:pt x="57" y="29"/>
                      <a:pt x="46" y="34"/>
                      <a:pt x="39" y="43"/>
                    </a:cubicBezTo>
                    <a:cubicBezTo>
                      <a:pt x="25" y="60"/>
                      <a:pt x="27" y="85"/>
                      <a:pt x="44" y="99"/>
                    </a:cubicBezTo>
                    <a:cubicBezTo>
                      <a:pt x="48" y="102"/>
                      <a:pt x="52" y="105"/>
                      <a:pt x="57" y="106"/>
                    </a:cubicBezTo>
                    <a:cubicBezTo>
                      <a:pt x="61" y="107"/>
                      <a:pt x="65" y="108"/>
                      <a:pt x="69" y="108"/>
                    </a:cubicBezTo>
                    <a:lnTo>
                      <a:pt x="69" y="13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 sz="900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76" name="Freeform 209"/>
              <p:cNvSpPr>
                <a:spLocks noEditPoints="1" noChangeArrowheads="1"/>
              </p:cNvSpPr>
              <p:nvPr/>
            </p:nvSpPr>
            <p:spPr bwMode="auto">
              <a:xfrm>
                <a:off x="269117" y="53419"/>
                <a:ext cx="166039" cy="166039"/>
              </a:xfrm>
              <a:custGeom>
                <a:avLst/>
                <a:gdLst>
                  <a:gd name="T0" fmla="*/ 2147483647 w 176"/>
                  <a:gd name="T1" fmla="*/ 2147483647 h 176"/>
                  <a:gd name="T2" fmla="*/ 2147483647 w 176"/>
                  <a:gd name="T3" fmla="*/ 2147483647 h 176"/>
                  <a:gd name="T4" fmla="*/ 2147483647 w 176"/>
                  <a:gd name="T5" fmla="*/ 2147483647 h 176"/>
                  <a:gd name="T6" fmla="*/ 2147483647 w 176"/>
                  <a:gd name="T7" fmla="*/ 2147483647 h 176"/>
                  <a:gd name="T8" fmla="*/ 2147483647 w 176"/>
                  <a:gd name="T9" fmla="*/ 2147483647 h 176"/>
                  <a:gd name="T10" fmla="*/ 2147483647 w 176"/>
                  <a:gd name="T11" fmla="*/ 2147483647 h 176"/>
                  <a:gd name="T12" fmla="*/ 2147483647 w 176"/>
                  <a:gd name="T13" fmla="*/ 2147483647 h 176"/>
                  <a:gd name="T14" fmla="*/ 2147483647 w 176"/>
                  <a:gd name="T15" fmla="*/ 2147483647 h 176"/>
                  <a:gd name="T16" fmla="*/ 2147483647 w 176"/>
                  <a:gd name="T17" fmla="*/ 2147483647 h 176"/>
                  <a:gd name="T18" fmla="*/ 2147483647 w 176"/>
                  <a:gd name="T19" fmla="*/ 2147483647 h 176"/>
                  <a:gd name="T20" fmla="*/ 2147483647 w 176"/>
                  <a:gd name="T21" fmla="*/ 2147483647 h 176"/>
                  <a:gd name="T22" fmla="*/ 2147483647 w 176"/>
                  <a:gd name="T23" fmla="*/ 2147483647 h 176"/>
                  <a:gd name="T24" fmla="*/ 2147483647 w 176"/>
                  <a:gd name="T25" fmla="*/ 2147483647 h 176"/>
                  <a:gd name="T26" fmla="*/ 2147483647 w 176"/>
                  <a:gd name="T27" fmla="*/ 2147483647 h 176"/>
                  <a:gd name="T28" fmla="*/ 2147483647 w 176"/>
                  <a:gd name="T29" fmla="*/ 0 h 176"/>
                  <a:gd name="T30" fmla="*/ 2147483647 w 176"/>
                  <a:gd name="T31" fmla="*/ 2147483647 h 176"/>
                  <a:gd name="T32" fmla="*/ 2147483647 w 176"/>
                  <a:gd name="T33" fmla="*/ 2147483647 h 176"/>
                  <a:gd name="T34" fmla="*/ 2147483647 w 176"/>
                  <a:gd name="T35" fmla="*/ 2147483647 h 176"/>
                  <a:gd name="T36" fmla="*/ 2147483647 w 176"/>
                  <a:gd name="T37" fmla="*/ 2147483647 h 176"/>
                  <a:gd name="T38" fmla="*/ 2147483647 w 176"/>
                  <a:gd name="T39" fmla="*/ 2147483647 h 176"/>
                  <a:gd name="T40" fmla="*/ 2147483647 w 176"/>
                  <a:gd name="T41" fmla="*/ 2147483647 h 176"/>
                  <a:gd name="T42" fmla="*/ 2147483647 w 176"/>
                  <a:gd name="T43" fmla="*/ 2147483647 h 176"/>
                  <a:gd name="T44" fmla="*/ 2147483647 w 176"/>
                  <a:gd name="T45" fmla="*/ 2147483647 h 176"/>
                  <a:gd name="T46" fmla="*/ 2147483647 w 176"/>
                  <a:gd name="T47" fmla="*/ 2147483647 h 176"/>
                  <a:gd name="T48" fmla="*/ 2147483647 w 176"/>
                  <a:gd name="T49" fmla="*/ 2147483647 h 176"/>
                  <a:gd name="T50" fmla="*/ 2147483647 w 176"/>
                  <a:gd name="T51" fmla="*/ 2147483647 h 176"/>
                  <a:gd name="T52" fmla="*/ 2147483647 w 176"/>
                  <a:gd name="T53" fmla="*/ 2147483647 h 176"/>
                  <a:gd name="T54" fmla="*/ 2147483647 w 176"/>
                  <a:gd name="T55" fmla="*/ 2147483647 h 176"/>
                  <a:gd name="T56" fmla="*/ 2147483647 w 176"/>
                  <a:gd name="T57" fmla="*/ 2147483647 h 176"/>
                  <a:gd name="T58" fmla="*/ 2147483647 w 176"/>
                  <a:gd name="T59" fmla="*/ 2147483647 h 176"/>
                  <a:gd name="T60" fmla="*/ 2147483647 w 176"/>
                  <a:gd name="T61" fmla="*/ 2147483647 h 176"/>
                  <a:gd name="T62" fmla="*/ 2147483647 w 176"/>
                  <a:gd name="T63" fmla="*/ 2147483647 h 176"/>
                  <a:gd name="T64" fmla="*/ 2147483647 w 176"/>
                  <a:gd name="T65" fmla="*/ 2147483647 h 176"/>
                  <a:gd name="T66" fmla="*/ 2147483647 w 176"/>
                  <a:gd name="T67" fmla="*/ 2147483647 h 176"/>
                  <a:gd name="T68" fmla="*/ 0 w 176"/>
                  <a:gd name="T69" fmla="*/ 2147483647 h 176"/>
                  <a:gd name="T70" fmla="*/ 2147483647 w 176"/>
                  <a:gd name="T71" fmla="*/ 2147483647 h 176"/>
                  <a:gd name="T72" fmla="*/ 2147483647 w 176"/>
                  <a:gd name="T73" fmla="*/ 2147483647 h 176"/>
                  <a:gd name="T74" fmla="*/ 2147483647 w 176"/>
                  <a:gd name="T75" fmla="*/ 2147483647 h 176"/>
                  <a:gd name="T76" fmla="*/ 2147483647 w 176"/>
                  <a:gd name="T77" fmla="*/ 2147483647 h 176"/>
                  <a:gd name="T78" fmla="*/ 2147483647 w 176"/>
                  <a:gd name="T79" fmla="*/ 2147483647 h 176"/>
                  <a:gd name="T80" fmla="*/ 2147483647 w 176"/>
                  <a:gd name="T81" fmla="*/ 2147483647 h 176"/>
                  <a:gd name="T82" fmla="*/ 2147483647 w 176"/>
                  <a:gd name="T83" fmla="*/ 2147483647 h 176"/>
                  <a:gd name="T84" fmla="*/ 2147483647 w 176"/>
                  <a:gd name="T85" fmla="*/ 2147483647 h 176"/>
                  <a:gd name="T86" fmla="*/ 2147483647 w 176"/>
                  <a:gd name="T87" fmla="*/ 2147483647 h 176"/>
                  <a:gd name="T88" fmla="*/ 2147483647 w 176"/>
                  <a:gd name="T89" fmla="*/ 2147483647 h 176"/>
                  <a:gd name="T90" fmla="*/ 2147483647 w 176"/>
                  <a:gd name="T91" fmla="*/ 2147483647 h 176"/>
                  <a:gd name="T92" fmla="*/ 2147483647 w 176"/>
                  <a:gd name="T93" fmla="*/ 2147483647 h 176"/>
                  <a:gd name="T94" fmla="*/ 2147483647 w 176"/>
                  <a:gd name="T95" fmla="*/ 2147483647 h 176"/>
                  <a:gd name="T96" fmla="*/ 2147483647 w 176"/>
                  <a:gd name="T97" fmla="*/ 2147483647 h 17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76"/>
                  <a:gd name="T148" fmla="*/ 0 h 176"/>
                  <a:gd name="T149" fmla="*/ 176 w 176"/>
                  <a:gd name="T150" fmla="*/ 176 h 176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76" h="176">
                    <a:moveTo>
                      <a:pt x="155" y="123"/>
                    </a:moveTo>
                    <a:cubicBezTo>
                      <a:pt x="165" y="132"/>
                      <a:pt x="165" y="132"/>
                      <a:pt x="165" y="132"/>
                    </a:cubicBezTo>
                    <a:cubicBezTo>
                      <a:pt x="144" y="157"/>
                      <a:pt x="144" y="157"/>
                      <a:pt x="144" y="157"/>
                    </a:cubicBezTo>
                    <a:cubicBezTo>
                      <a:pt x="134" y="148"/>
                      <a:pt x="134" y="148"/>
                      <a:pt x="134" y="148"/>
                    </a:cubicBezTo>
                    <a:cubicBezTo>
                      <a:pt x="127" y="154"/>
                      <a:pt x="119" y="158"/>
                      <a:pt x="111" y="160"/>
                    </a:cubicBezTo>
                    <a:cubicBezTo>
                      <a:pt x="112" y="173"/>
                      <a:pt x="112" y="173"/>
                      <a:pt x="112" y="173"/>
                    </a:cubicBezTo>
                    <a:cubicBezTo>
                      <a:pt x="88" y="176"/>
                      <a:pt x="88" y="176"/>
                      <a:pt x="88" y="176"/>
                    </a:cubicBezTo>
                    <a:cubicBezTo>
                      <a:pt x="88" y="139"/>
                      <a:pt x="88" y="139"/>
                      <a:pt x="88" y="139"/>
                    </a:cubicBezTo>
                    <a:cubicBezTo>
                      <a:pt x="103" y="139"/>
                      <a:pt x="117" y="132"/>
                      <a:pt x="127" y="121"/>
                    </a:cubicBezTo>
                    <a:cubicBezTo>
                      <a:pt x="145" y="99"/>
                      <a:pt x="142" y="67"/>
                      <a:pt x="121" y="49"/>
                    </a:cubicBezTo>
                    <a:cubicBezTo>
                      <a:pt x="121" y="49"/>
                      <a:pt x="121" y="49"/>
                      <a:pt x="121" y="49"/>
                    </a:cubicBezTo>
                    <a:cubicBezTo>
                      <a:pt x="115" y="45"/>
                      <a:pt x="109" y="42"/>
                      <a:pt x="103" y="40"/>
                    </a:cubicBezTo>
                    <a:cubicBezTo>
                      <a:pt x="98" y="38"/>
                      <a:pt x="93" y="37"/>
                      <a:pt x="88" y="37"/>
                    </a:cubicBezTo>
                    <a:cubicBezTo>
                      <a:pt x="88" y="1"/>
                      <a:pt x="88" y="1"/>
                      <a:pt x="88" y="1"/>
                    </a:cubicBezTo>
                    <a:cubicBezTo>
                      <a:pt x="97" y="0"/>
                      <a:pt x="97" y="0"/>
                      <a:pt x="97" y="0"/>
                    </a:cubicBezTo>
                    <a:cubicBezTo>
                      <a:pt x="98" y="13"/>
                      <a:pt x="98" y="13"/>
                      <a:pt x="98" y="13"/>
                    </a:cubicBezTo>
                    <a:cubicBezTo>
                      <a:pt x="107" y="14"/>
                      <a:pt x="115" y="17"/>
                      <a:pt x="123" y="21"/>
                    </a:cubicBezTo>
                    <a:cubicBezTo>
                      <a:pt x="132" y="11"/>
                      <a:pt x="132" y="11"/>
                      <a:pt x="132" y="11"/>
                    </a:cubicBezTo>
                    <a:cubicBezTo>
                      <a:pt x="156" y="32"/>
                      <a:pt x="156" y="32"/>
                      <a:pt x="156" y="32"/>
                    </a:cubicBezTo>
                    <a:cubicBezTo>
                      <a:pt x="148" y="42"/>
                      <a:pt x="148" y="42"/>
                      <a:pt x="148" y="42"/>
                    </a:cubicBezTo>
                    <a:cubicBezTo>
                      <a:pt x="154" y="49"/>
                      <a:pt x="158" y="57"/>
                      <a:pt x="160" y="66"/>
                    </a:cubicBezTo>
                    <a:cubicBezTo>
                      <a:pt x="173" y="64"/>
                      <a:pt x="173" y="64"/>
                      <a:pt x="173" y="64"/>
                    </a:cubicBezTo>
                    <a:cubicBezTo>
                      <a:pt x="176" y="97"/>
                      <a:pt x="176" y="97"/>
                      <a:pt x="176" y="97"/>
                    </a:cubicBezTo>
                    <a:cubicBezTo>
                      <a:pt x="163" y="98"/>
                      <a:pt x="163" y="98"/>
                      <a:pt x="163" y="98"/>
                    </a:cubicBezTo>
                    <a:cubicBezTo>
                      <a:pt x="162" y="107"/>
                      <a:pt x="159" y="115"/>
                      <a:pt x="155" y="123"/>
                    </a:cubicBezTo>
                    <a:close/>
                    <a:moveTo>
                      <a:pt x="88" y="176"/>
                    </a:moveTo>
                    <a:cubicBezTo>
                      <a:pt x="79" y="176"/>
                      <a:pt x="79" y="176"/>
                      <a:pt x="79" y="176"/>
                    </a:cubicBezTo>
                    <a:cubicBezTo>
                      <a:pt x="78" y="163"/>
                      <a:pt x="78" y="163"/>
                      <a:pt x="78" y="163"/>
                    </a:cubicBezTo>
                    <a:cubicBezTo>
                      <a:pt x="70" y="162"/>
                      <a:pt x="61" y="159"/>
                      <a:pt x="53" y="155"/>
                    </a:cubicBezTo>
                    <a:cubicBezTo>
                      <a:pt x="45" y="165"/>
                      <a:pt x="45" y="165"/>
                      <a:pt x="45" y="165"/>
                    </a:cubicBezTo>
                    <a:cubicBezTo>
                      <a:pt x="20" y="144"/>
                      <a:pt x="20" y="144"/>
                      <a:pt x="20" y="144"/>
                    </a:cubicBezTo>
                    <a:cubicBezTo>
                      <a:pt x="28" y="134"/>
                      <a:pt x="28" y="134"/>
                      <a:pt x="28" y="134"/>
                    </a:cubicBezTo>
                    <a:cubicBezTo>
                      <a:pt x="23" y="127"/>
                      <a:pt x="19" y="119"/>
                      <a:pt x="16" y="111"/>
                    </a:cubicBezTo>
                    <a:cubicBezTo>
                      <a:pt x="3" y="112"/>
                      <a:pt x="3" y="112"/>
                      <a:pt x="3" y="112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13" y="78"/>
                      <a:pt x="13" y="78"/>
                      <a:pt x="13" y="78"/>
                    </a:cubicBezTo>
                    <a:cubicBezTo>
                      <a:pt x="14" y="70"/>
                      <a:pt x="17" y="61"/>
                      <a:pt x="21" y="53"/>
                    </a:cubicBezTo>
                    <a:cubicBezTo>
                      <a:pt x="11" y="45"/>
                      <a:pt x="11" y="45"/>
                      <a:pt x="11" y="45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42" y="28"/>
                      <a:pt x="42" y="28"/>
                      <a:pt x="42" y="28"/>
                    </a:cubicBezTo>
                    <a:cubicBezTo>
                      <a:pt x="49" y="23"/>
                      <a:pt x="57" y="19"/>
                      <a:pt x="65" y="16"/>
                    </a:cubicBezTo>
                    <a:cubicBezTo>
                      <a:pt x="64" y="3"/>
                      <a:pt x="64" y="3"/>
                      <a:pt x="64" y="3"/>
                    </a:cubicBezTo>
                    <a:cubicBezTo>
                      <a:pt x="88" y="1"/>
                      <a:pt x="88" y="1"/>
                      <a:pt x="88" y="1"/>
                    </a:cubicBezTo>
                    <a:cubicBezTo>
                      <a:pt x="88" y="37"/>
                      <a:pt x="88" y="37"/>
                      <a:pt x="88" y="37"/>
                    </a:cubicBezTo>
                    <a:cubicBezTo>
                      <a:pt x="73" y="37"/>
                      <a:pt x="59" y="44"/>
                      <a:pt x="49" y="56"/>
                    </a:cubicBezTo>
                    <a:cubicBezTo>
                      <a:pt x="31" y="77"/>
                      <a:pt x="34" y="109"/>
                      <a:pt x="55" y="127"/>
                    </a:cubicBezTo>
                    <a:cubicBezTo>
                      <a:pt x="61" y="131"/>
                      <a:pt x="67" y="135"/>
                      <a:pt x="73" y="137"/>
                    </a:cubicBezTo>
                    <a:cubicBezTo>
                      <a:pt x="78" y="138"/>
                      <a:pt x="83" y="139"/>
                      <a:pt x="88" y="139"/>
                    </a:cubicBezTo>
                    <a:lnTo>
                      <a:pt x="88" y="17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 sz="90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</p:grpSp>
      <p:grpSp>
        <p:nvGrpSpPr>
          <p:cNvPr id="77" name="组合 6"/>
          <p:cNvGrpSpPr/>
          <p:nvPr/>
        </p:nvGrpSpPr>
        <p:grpSpPr bwMode="auto">
          <a:xfrm>
            <a:off x="1645527" y="2648650"/>
            <a:ext cx="2877074" cy="1022511"/>
            <a:chOff x="0" y="0"/>
            <a:chExt cx="3836355" cy="1363532"/>
          </a:xfrm>
        </p:grpSpPr>
        <p:sp>
          <p:nvSpPr>
            <p:cNvPr id="78" name="圆角矩形 89"/>
            <p:cNvSpPr>
              <a:spLocks noChangeArrowheads="1"/>
            </p:cNvSpPr>
            <p:nvPr/>
          </p:nvSpPr>
          <p:spPr bwMode="auto">
            <a:xfrm>
              <a:off x="0" y="0"/>
              <a:ext cx="3836355" cy="1363532"/>
            </a:xfrm>
            <a:prstGeom prst="roundRect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bevel/>
                </a14:hiddenLine>
              </a:ext>
            </a:extLst>
          </p:spPr>
          <p:txBody>
            <a:bodyPr anchor="ctr"/>
            <a:lstStyle>
              <a:lvl1pPr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endParaRPr lang="zh-CN" altLang="zh-CN" sz="1200">
                <a:solidFill>
                  <a:schemeClr val="bg1"/>
                </a:solidFill>
                <a:latin typeface="+mn-ea"/>
                <a:ea typeface="+mn-ea"/>
                <a:sym typeface="黑体" panose="02010609060101010101" pitchFamily="49" charset="-122"/>
              </a:endParaRPr>
            </a:p>
          </p:txBody>
        </p:sp>
        <p:sp>
          <p:nvSpPr>
            <p:cNvPr id="79" name="TextBox 12"/>
            <p:cNvSpPr>
              <a:spLocks noChangeArrowheads="1"/>
            </p:cNvSpPr>
            <p:nvPr/>
          </p:nvSpPr>
          <p:spPr bwMode="auto">
            <a:xfrm>
              <a:off x="1260450" y="167228"/>
              <a:ext cx="2437766" cy="9424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zh-CN" altLang="en-US" sz="1000">
                  <a:solidFill>
                    <a:schemeClr val="bg1"/>
                  </a:solidFill>
                  <a:latin typeface="+mn-ea"/>
                  <a:ea typeface="+mn-ea"/>
                  <a:sym typeface="微软雅黑" panose="020B0503020204020204" pitchFamily="34" charset="-122"/>
                </a:rPr>
                <a:t>单击此处输入你的正文，文字是您思想的提炼，为了最终演示发布的良好效果，请尽量言简意赅的阐述观点。</a:t>
              </a:r>
              <a:endParaRPr lang="zh-CN" altLang="en-US" sz="1000">
                <a:solidFill>
                  <a:schemeClr val="bg1"/>
                </a:solidFill>
                <a:latin typeface="+mn-ea"/>
                <a:ea typeface="+mn-ea"/>
                <a:sym typeface="微软雅黑" panose="020B0503020204020204" pitchFamily="34" charset="-122"/>
              </a:endParaRPr>
            </a:p>
          </p:txBody>
        </p:sp>
        <p:sp>
          <p:nvSpPr>
            <p:cNvPr id="80" name="TextBox 11"/>
            <p:cNvSpPr>
              <a:spLocks noChangeArrowheads="1"/>
            </p:cNvSpPr>
            <p:nvPr/>
          </p:nvSpPr>
          <p:spPr bwMode="auto">
            <a:xfrm>
              <a:off x="66290" y="706875"/>
              <a:ext cx="1368151" cy="3675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10890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zh-CN" altLang="en-US" sz="1200">
                  <a:solidFill>
                    <a:schemeClr val="bg1"/>
                  </a:solidFill>
                  <a:latin typeface="+mn-ea"/>
                  <a:ea typeface="+mn-ea"/>
                  <a:sym typeface="微软雅黑" panose="020B0503020204020204" pitchFamily="34" charset="-122"/>
                </a:rPr>
                <a:t>添加标题</a:t>
              </a:r>
              <a:endParaRPr lang="zh-CN" altLang="en-US" sz="1200">
                <a:solidFill>
                  <a:schemeClr val="bg1"/>
                </a:solidFill>
                <a:latin typeface="+mn-ea"/>
                <a:ea typeface="+mn-ea"/>
                <a:sym typeface="微软雅黑" panose="020B0503020204020204" pitchFamily="34" charset="-122"/>
              </a:endParaRPr>
            </a:p>
          </p:txBody>
        </p:sp>
        <p:grpSp>
          <p:nvGrpSpPr>
            <p:cNvPr id="81" name="组合 65"/>
            <p:cNvGrpSpPr/>
            <p:nvPr/>
          </p:nvGrpSpPr>
          <p:grpSpPr bwMode="auto">
            <a:xfrm>
              <a:off x="490618" y="208454"/>
              <a:ext cx="519496" cy="446289"/>
              <a:chOff x="0" y="0"/>
              <a:chExt cx="288988" cy="248264"/>
            </a:xfrm>
          </p:grpSpPr>
          <p:sp>
            <p:nvSpPr>
              <p:cNvPr id="82" name="Freeform 61"/>
              <p:cNvSpPr>
                <a:spLocks noEditPoints="1" noChangeArrowheads="1"/>
              </p:cNvSpPr>
              <p:nvPr/>
            </p:nvSpPr>
            <p:spPr bwMode="auto">
              <a:xfrm>
                <a:off x="38270" y="0"/>
                <a:ext cx="212448" cy="170743"/>
              </a:xfrm>
              <a:custGeom>
                <a:avLst/>
                <a:gdLst>
                  <a:gd name="T0" fmla="*/ 2147483647 w 183"/>
                  <a:gd name="T1" fmla="*/ 2147483647 h 147"/>
                  <a:gd name="T2" fmla="*/ 2147483647 w 183"/>
                  <a:gd name="T3" fmla="*/ 2147483647 h 147"/>
                  <a:gd name="T4" fmla="*/ 2147483647 w 183"/>
                  <a:gd name="T5" fmla="*/ 2147483647 h 147"/>
                  <a:gd name="T6" fmla="*/ 2147483647 w 183"/>
                  <a:gd name="T7" fmla="*/ 2147483647 h 147"/>
                  <a:gd name="T8" fmla="*/ 2147483647 w 183"/>
                  <a:gd name="T9" fmla="*/ 2147483647 h 147"/>
                  <a:gd name="T10" fmla="*/ 2147483647 w 183"/>
                  <a:gd name="T11" fmla="*/ 0 h 147"/>
                  <a:gd name="T12" fmla="*/ 2147483647 w 183"/>
                  <a:gd name="T13" fmla="*/ 0 h 147"/>
                  <a:gd name="T14" fmla="*/ 2147483647 w 183"/>
                  <a:gd name="T15" fmla="*/ 2147483647 h 147"/>
                  <a:gd name="T16" fmla="*/ 2147483647 w 183"/>
                  <a:gd name="T17" fmla="*/ 2147483647 h 147"/>
                  <a:gd name="T18" fmla="*/ 2147483647 w 183"/>
                  <a:gd name="T19" fmla="*/ 2147483647 h 147"/>
                  <a:gd name="T20" fmla="*/ 2147483647 w 183"/>
                  <a:gd name="T21" fmla="*/ 2147483647 h 147"/>
                  <a:gd name="T22" fmla="*/ 2147483647 w 183"/>
                  <a:gd name="T23" fmla="*/ 2147483647 h 147"/>
                  <a:gd name="T24" fmla="*/ 2147483647 w 183"/>
                  <a:gd name="T25" fmla="*/ 2147483647 h 147"/>
                  <a:gd name="T26" fmla="*/ 2147483647 w 183"/>
                  <a:gd name="T27" fmla="*/ 2147483647 h 147"/>
                  <a:gd name="T28" fmla="*/ 2147483647 w 183"/>
                  <a:gd name="T29" fmla="*/ 2147483647 h 147"/>
                  <a:gd name="T30" fmla="*/ 2147483647 w 183"/>
                  <a:gd name="T31" fmla="*/ 0 h 147"/>
                  <a:gd name="T32" fmla="*/ 2147483647 w 183"/>
                  <a:gd name="T33" fmla="*/ 0 h 147"/>
                  <a:gd name="T34" fmla="*/ 2147483647 w 183"/>
                  <a:gd name="T35" fmla="*/ 2147483647 h 147"/>
                  <a:gd name="T36" fmla="*/ 2147483647 w 183"/>
                  <a:gd name="T37" fmla="*/ 2147483647 h 147"/>
                  <a:gd name="T38" fmla="*/ 2147483647 w 183"/>
                  <a:gd name="T39" fmla="*/ 2147483647 h 147"/>
                  <a:gd name="T40" fmla="*/ 2147483647 w 183"/>
                  <a:gd name="T41" fmla="*/ 2147483647 h 147"/>
                  <a:gd name="T42" fmla="*/ 2147483647 w 183"/>
                  <a:gd name="T43" fmla="*/ 2147483647 h 147"/>
                  <a:gd name="T44" fmla="*/ 2147483647 w 183"/>
                  <a:gd name="T45" fmla="*/ 2147483647 h 147"/>
                  <a:gd name="T46" fmla="*/ 2147483647 w 183"/>
                  <a:gd name="T47" fmla="*/ 2147483647 h 147"/>
                  <a:gd name="T48" fmla="*/ 2147483647 w 183"/>
                  <a:gd name="T49" fmla="*/ 2147483647 h 147"/>
                  <a:gd name="T50" fmla="*/ 2147483647 w 183"/>
                  <a:gd name="T51" fmla="*/ 2147483647 h 147"/>
                  <a:gd name="T52" fmla="*/ 2147483647 w 183"/>
                  <a:gd name="T53" fmla="*/ 2147483647 h 147"/>
                  <a:gd name="T54" fmla="*/ 2147483647 w 183"/>
                  <a:gd name="T55" fmla="*/ 2147483647 h 147"/>
                  <a:gd name="T56" fmla="*/ 2147483647 w 183"/>
                  <a:gd name="T57" fmla="*/ 2147483647 h 147"/>
                  <a:gd name="T58" fmla="*/ 2147483647 w 183"/>
                  <a:gd name="T59" fmla="*/ 2147483647 h 147"/>
                  <a:gd name="T60" fmla="*/ 2147483647 w 183"/>
                  <a:gd name="T61" fmla="*/ 2147483647 h 147"/>
                  <a:gd name="T62" fmla="*/ 2147483647 w 183"/>
                  <a:gd name="T63" fmla="*/ 2147483647 h 147"/>
                  <a:gd name="T64" fmla="*/ 2147483647 w 183"/>
                  <a:gd name="T65" fmla="*/ 2147483647 h 147"/>
                  <a:gd name="T66" fmla="*/ 2147483647 w 183"/>
                  <a:gd name="T67" fmla="*/ 2147483647 h 147"/>
                  <a:gd name="T68" fmla="*/ 2147483647 w 183"/>
                  <a:gd name="T69" fmla="*/ 2147483647 h 147"/>
                  <a:gd name="T70" fmla="*/ 2147483647 w 183"/>
                  <a:gd name="T71" fmla="*/ 2147483647 h 147"/>
                  <a:gd name="T72" fmla="*/ 2147483647 w 183"/>
                  <a:gd name="T73" fmla="*/ 2147483647 h 147"/>
                  <a:gd name="T74" fmla="*/ 2147483647 w 183"/>
                  <a:gd name="T75" fmla="*/ 2147483647 h 147"/>
                  <a:gd name="T76" fmla="*/ 2147483647 w 183"/>
                  <a:gd name="T77" fmla="*/ 2147483647 h 147"/>
                  <a:gd name="T78" fmla="*/ 2147483647 w 183"/>
                  <a:gd name="T79" fmla="*/ 2147483647 h 147"/>
                  <a:gd name="T80" fmla="*/ 2147483647 w 183"/>
                  <a:gd name="T81" fmla="*/ 2147483647 h 147"/>
                  <a:gd name="T82" fmla="*/ 2147483647 w 183"/>
                  <a:gd name="T83" fmla="*/ 2147483647 h 147"/>
                  <a:gd name="T84" fmla="*/ 2147483647 w 183"/>
                  <a:gd name="T85" fmla="*/ 2147483647 h 147"/>
                  <a:gd name="T86" fmla="*/ 2147483647 w 183"/>
                  <a:gd name="T87" fmla="*/ 0 h 147"/>
                  <a:gd name="T88" fmla="*/ 2147483647 w 183"/>
                  <a:gd name="T89" fmla="*/ 0 h 147"/>
                  <a:gd name="T90" fmla="*/ 2147483647 w 183"/>
                  <a:gd name="T91" fmla="*/ 0 h 147"/>
                  <a:gd name="T92" fmla="*/ 0 w 183"/>
                  <a:gd name="T93" fmla="*/ 2147483647 h 147"/>
                  <a:gd name="T94" fmla="*/ 0 w 183"/>
                  <a:gd name="T95" fmla="*/ 2147483647 h 147"/>
                  <a:gd name="T96" fmla="*/ 2147483647 w 183"/>
                  <a:gd name="T97" fmla="*/ 2147483647 h 147"/>
                  <a:gd name="T98" fmla="*/ 2147483647 w 183"/>
                  <a:gd name="T99" fmla="*/ 2147483647 h 147"/>
                  <a:gd name="T100" fmla="*/ 2147483647 w 183"/>
                  <a:gd name="T101" fmla="*/ 2147483647 h 147"/>
                  <a:gd name="T102" fmla="*/ 2147483647 w 183"/>
                  <a:gd name="T103" fmla="*/ 2147483647 h 147"/>
                  <a:gd name="T104" fmla="*/ 2147483647 w 183"/>
                  <a:gd name="T105" fmla="*/ 2147483647 h 147"/>
                  <a:gd name="T106" fmla="*/ 2147483647 w 183"/>
                  <a:gd name="T107" fmla="*/ 2147483647 h 147"/>
                  <a:gd name="T108" fmla="*/ 2147483647 w 183"/>
                  <a:gd name="T109" fmla="*/ 2147483647 h 147"/>
                  <a:gd name="T110" fmla="*/ 2147483647 w 183"/>
                  <a:gd name="T111" fmla="*/ 2147483647 h 147"/>
                  <a:gd name="T112" fmla="*/ 2147483647 w 183"/>
                  <a:gd name="T113" fmla="*/ 2147483647 h 147"/>
                  <a:gd name="T114" fmla="*/ 2147483647 w 183"/>
                  <a:gd name="T115" fmla="*/ 2147483647 h 147"/>
                  <a:gd name="T116" fmla="*/ 2147483647 w 183"/>
                  <a:gd name="T117" fmla="*/ 0 h 147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w 183"/>
                  <a:gd name="T178" fmla="*/ 0 h 147"/>
                  <a:gd name="T179" fmla="*/ 183 w 183"/>
                  <a:gd name="T180" fmla="*/ 147 h 147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T177" t="T178" r="T179" b="T180"/>
                <a:pathLst>
                  <a:path w="183" h="147">
                    <a:moveTo>
                      <a:pt x="145" y="147"/>
                    </a:moveTo>
                    <a:cubicBezTo>
                      <a:pt x="145" y="97"/>
                      <a:pt x="145" y="97"/>
                      <a:pt x="145" y="97"/>
                    </a:cubicBezTo>
                    <a:cubicBezTo>
                      <a:pt x="145" y="82"/>
                      <a:pt x="154" y="74"/>
                      <a:pt x="169" y="74"/>
                    </a:cubicBezTo>
                    <a:cubicBezTo>
                      <a:pt x="183" y="74"/>
                      <a:pt x="183" y="74"/>
                      <a:pt x="183" y="74"/>
                    </a:cubicBezTo>
                    <a:cubicBezTo>
                      <a:pt x="183" y="20"/>
                      <a:pt x="183" y="20"/>
                      <a:pt x="183" y="20"/>
                    </a:cubicBezTo>
                    <a:cubicBezTo>
                      <a:pt x="183" y="9"/>
                      <a:pt x="174" y="0"/>
                      <a:pt x="163" y="0"/>
                    </a:cubicBezTo>
                    <a:cubicBezTo>
                      <a:pt x="118" y="0"/>
                      <a:pt x="118" y="0"/>
                      <a:pt x="118" y="0"/>
                    </a:cubicBezTo>
                    <a:cubicBezTo>
                      <a:pt x="118" y="24"/>
                      <a:pt x="118" y="24"/>
                      <a:pt x="118" y="24"/>
                    </a:cubicBezTo>
                    <a:cubicBezTo>
                      <a:pt x="127" y="24"/>
                      <a:pt x="134" y="31"/>
                      <a:pt x="134" y="40"/>
                    </a:cubicBezTo>
                    <a:cubicBezTo>
                      <a:pt x="134" y="50"/>
                      <a:pt x="127" y="57"/>
                      <a:pt x="118" y="57"/>
                    </a:cubicBezTo>
                    <a:cubicBezTo>
                      <a:pt x="118" y="68"/>
                      <a:pt x="118" y="68"/>
                      <a:pt x="118" y="68"/>
                    </a:cubicBezTo>
                    <a:cubicBezTo>
                      <a:pt x="127" y="68"/>
                      <a:pt x="134" y="75"/>
                      <a:pt x="134" y="84"/>
                    </a:cubicBezTo>
                    <a:cubicBezTo>
                      <a:pt x="134" y="93"/>
                      <a:pt x="127" y="101"/>
                      <a:pt x="118" y="101"/>
                    </a:cubicBezTo>
                    <a:cubicBezTo>
                      <a:pt x="118" y="147"/>
                      <a:pt x="118" y="147"/>
                      <a:pt x="118" y="147"/>
                    </a:cubicBezTo>
                    <a:lnTo>
                      <a:pt x="145" y="147"/>
                    </a:lnTo>
                    <a:close/>
                    <a:moveTo>
                      <a:pt x="118" y="0"/>
                    </a:moveTo>
                    <a:cubicBezTo>
                      <a:pt x="65" y="0"/>
                      <a:pt x="65" y="0"/>
                      <a:pt x="65" y="0"/>
                    </a:cubicBezTo>
                    <a:cubicBezTo>
                      <a:pt x="65" y="24"/>
                      <a:pt x="65" y="24"/>
                      <a:pt x="65" y="24"/>
                    </a:cubicBezTo>
                    <a:cubicBezTo>
                      <a:pt x="65" y="24"/>
                      <a:pt x="65" y="24"/>
                      <a:pt x="65" y="24"/>
                    </a:cubicBezTo>
                    <a:cubicBezTo>
                      <a:pt x="65" y="24"/>
                      <a:pt x="65" y="24"/>
                      <a:pt x="65" y="24"/>
                    </a:cubicBezTo>
                    <a:cubicBezTo>
                      <a:pt x="74" y="24"/>
                      <a:pt x="81" y="31"/>
                      <a:pt x="81" y="40"/>
                    </a:cubicBezTo>
                    <a:cubicBezTo>
                      <a:pt x="81" y="50"/>
                      <a:pt x="74" y="57"/>
                      <a:pt x="65" y="57"/>
                    </a:cubicBezTo>
                    <a:cubicBezTo>
                      <a:pt x="65" y="57"/>
                      <a:pt x="65" y="57"/>
                      <a:pt x="65" y="57"/>
                    </a:cubicBezTo>
                    <a:cubicBezTo>
                      <a:pt x="65" y="68"/>
                      <a:pt x="65" y="68"/>
                      <a:pt x="65" y="68"/>
                    </a:cubicBezTo>
                    <a:cubicBezTo>
                      <a:pt x="65" y="68"/>
                      <a:pt x="65" y="68"/>
                      <a:pt x="65" y="68"/>
                    </a:cubicBezTo>
                    <a:cubicBezTo>
                      <a:pt x="65" y="68"/>
                      <a:pt x="65" y="68"/>
                      <a:pt x="65" y="68"/>
                    </a:cubicBezTo>
                    <a:cubicBezTo>
                      <a:pt x="74" y="68"/>
                      <a:pt x="81" y="75"/>
                      <a:pt x="81" y="84"/>
                    </a:cubicBezTo>
                    <a:cubicBezTo>
                      <a:pt x="81" y="93"/>
                      <a:pt x="74" y="101"/>
                      <a:pt x="65" y="101"/>
                    </a:cubicBezTo>
                    <a:cubicBezTo>
                      <a:pt x="65" y="101"/>
                      <a:pt x="65" y="101"/>
                      <a:pt x="65" y="101"/>
                    </a:cubicBezTo>
                    <a:cubicBezTo>
                      <a:pt x="65" y="147"/>
                      <a:pt x="65" y="147"/>
                      <a:pt x="65" y="147"/>
                    </a:cubicBezTo>
                    <a:cubicBezTo>
                      <a:pt x="118" y="147"/>
                      <a:pt x="118" y="147"/>
                      <a:pt x="118" y="147"/>
                    </a:cubicBezTo>
                    <a:cubicBezTo>
                      <a:pt x="118" y="101"/>
                      <a:pt x="118" y="101"/>
                      <a:pt x="118" y="101"/>
                    </a:cubicBezTo>
                    <a:cubicBezTo>
                      <a:pt x="118" y="101"/>
                      <a:pt x="118" y="101"/>
                      <a:pt x="118" y="101"/>
                    </a:cubicBezTo>
                    <a:cubicBezTo>
                      <a:pt x="109" y="101"/>
                      <a:pt x="101" y="93"/>
                      <a:pt x="101" y="84"/>
                    </a:cubicBezTo>
                    <a:cubicBezTo>
                      <a:pt x="101" y="75"/>
                      <a:pt x="109" y="68"/>
                      <a:pt x="118" y="68"/>
                    </a:cubicBezTo>
                    <a:cubicBezTo>
                      <a:pt x="118" y="68"/>
                      <a:pt x="118" y="68"/>
                      <a:pt x="118" y="68"/>
                    </a:cubicBezTo>
                    <a:cubicBezTo>
                      <a:pt x="118" y="68"/>
                      <a:pt x="118" y="68"/>
                      <a:pt x="118" y="68"/>
                    </a:cubicBezTo>
                    <a:cubicBezTo>
                      <a:pt x="118" y="57"/>
                      <a:pt x="118" y="57"/>
                      <a:pt x="118" y="57"/>
                    </a:cubicBezTo>
                    <a:cubicBezTo>
                      <a:pt x="118" y="57"/>
                      <a:pt x="118" y="57"/>
                      <a:pt x="118" y="57"/>
                    </a:cubicBezTo>
                    <a:cubicBezTo>
                      <a:pt x="109" y="57"/>
                      <a:pt x="101" y="50"/>
                      <a:pt x="101" y="40"/>
                    </a:cubicBezTo>
                    <a:cubicBezTo>
                      <a:pt x="101" y="31"/>
                      <a:pt x="109" y="24"/>
                      <a:pt x="118" y="24"/>
                    </a:cubicBezTo>
                    <a:cubicBezTo>
                      <a:pt x="118" y="24"/>
                      <a:pt x="118" y="24"/>
                      <a:pt x="118" y="24"/>
                    </a:cubicBezTo>
                    <a:cubicBezTo>
                      <a:pt x="118" y="24"/>
                      <a:pt x="118" y="24"/>
                      <a:pt x="118" y="24"/>
                    </a:cubicBezTo>
                    <a:lnTo>
                      <a:pt x="118" y="0"/>
                    </a:lnTo>
                    <a:close/>
                    <a:moveTo>
                      <a:pt x="65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8" y="0"/>
                      <a:pt x="0" y="9"/>
                      <a:pt x="0" y="20"/>
                    </a:cubicBezTo>
                    <a:cubicBezTo>
                      <a:pt x="0" y="74"/>
                      <a:pt x="0" y="74"/>
                      <a:pt x="0" y="74"/>
                    </a:cubicBezTo>
                    <a:cubicBezTo>
                      <a:pt x="15" y="74"/>
                      <a:pt x="15" y="74"/>
                      <a:pt x="15" y="74"/>
                    </a:cubicBezTo>
                    <a:cubicBezTo>
                      <a:pt x="30" y="74"/>
                      <a:pt x="38" y="82"/>
                      <a:pt x="38" y="97"/>
                    </a:cubicBezTo>
                    <a:cubicBezTo>
                      <a:pt x="38" y="147"/>
                      <a:pt x="38" y="147"/>
                      <a:pt x="38" y="147"/>
                    </a:cubicBezTo>
                    <a:cubicBezTo>
                      <a:pt x="65" y="147"/>
                      <a:pt x="65" y="147"/>
                      <a:pt x="65" y="147"/>
                    </a:cubicBezTo>
                    <a:cubicBezTo>
                      <a:pt x="65" y="101"/>
                      <a:pt x="65" y="101"/>
                      <a:pt x="65" y="101"/>
                    </a:cubicBezTo>
                    <a:cubicBezTo>
                      <a:pt x="56" y="101"/>
                      <a:pt x="48" y="93"/>
                      <a:pt x="48" y="84"/>
                    </a:cubicBezTo>
                    <a:cubicBezTo>
                      <a:pt x="48" y="75"/>
                      <a:pt x="56" y="68"/>
                      <a:pt x="65" y="68"/>
                    </a:cubicBezTo>
                    <a:cubicBezTo>
                      <a:pt x="65" y="57"/>
                      <a:pt x="65" y="57"/>
                      <a:pt x="65" y="57"/>
                    </a:cubicBezTo>
                    <a:cubicBezTo>
                      <a:pt x="56" y="57"/>
                      <a:pt x="48" y="50"/>
                      <a:pt x="48" y="40"/>
                    </a:cubicBezTo>
                    <a:cubicBezTo>
                      <a:pt x="48" y="31"/>
                      <a:pt x="56" y="24"/>
                      <a:pt x="65" y="24"/>
                    </a:cubicBezTo>
                    <a:lnTo>
                      <a:pt x="65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 sz="900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83" name="Freeform 62"/>
              <p:cNvSpPr>
                <a:spLocks noChangeArrowheads="1"/>
              </p:cNvSpPr>
              <p:nvPr/>
            </p:nvSpPr>
            <p:spPr bwMode="auto">
              <a:xfrm>
                <a:off x="0" y="94203"/>
                <a:ext cx="288988" cy="154061"/>
              </a:xfrm>
              <a:custGeom>
                <a:avLst/>
                <a:gdLst>
                  <a:gd name="T0" fmla="*/ 2147483647 w 249"/>
                  <a:gd name="T1" fmla="*/ 0 h 133"/>
                  <a:gd name="T2" fmla="*/ 2147483647 w 249"/>
                  <a:gd name="T3" fmla="*/ 0 h 133"/>
                  <a:gd name="T4" fmla="*/ 2147483647 w 249"/>
                  <a:gd name="T5" fmla="*/ 0 h 133"/>
                  <a:gd name="T6" fmla="*/ 2147483647 w 249"/>
                  <a:gd name="T7" fmla="*/ 2147483647 h 133"/>
                  <a:gd name="T8" fmla="*/ 2147483647 w 249"/>
                  <a:gd name="T9" fmla="*/ 2147483647 h 133"/>
                  <a:gd name="T10" fmla="*/ 2147483647 w 249"/>
                  <a:gd name="T11" fmla="*/ 2147483647 h 133"/>
                  <a:gd name="T12" fmla="*/ 2147483647 w 249"/>
                  <a:gd name="T13" fmla="*/ 2147483647 h 133"/>
                  <a:gd name="T14" fmla="*/ 2147483647 w 249"/>
                  <a:gd name="T15" fmla="*/ 0 h 133"/>
                  <a:gd name="T16" fmla="*/ 2147483647 w 249"/>
                  <a:gd name="T17" fmla="*/ 0 h 133"/>
                  <a:gd name="T18" fmla="*/ 2147483647 w 249"/>
                  <a:gd name="T19" fmla="*/ 0 h 133"/>
                  <a:gd name="T20" fmla="*/ 0 w 249"/>
                  <a:gd name="T21" fmla="*/ 2147483647 h 133"/>
                  <a:gd name="T22" fmla="*/ 0 w 249"/>
                  <a:gd name="T23" fmla="*/ 2147483647 h 133"/>
                  <a:gd name="T24" fmla="*/ 2147483647 w 249"/>
                  <a:gd name="T25" fmla="*/ 2147483647 h 133"/>
                  <a:gd name="T26" fmla="*/ 2147483647 w 249"/>
                  <a:gd name="T27" fmla="*/ 2147483647 h 133"/>
                  <a:gd name="T28" fmla="*/ 2147483647 w 249"/>
                  <a:gd name="T29" fmla="*/ 2147483647 h 133"/>
                  <a:gd name="T30" fmla="*/ 2147483647 w 249"/>
                  <a:gd name="T31" fmla="*/ 2147483647 h 133"/>
                  <a:gd name="T32" fmla="*/ 2147483647 w 249"/>
                  <a:gd name="T33" fmla="*/ 2147483647 h 133"/>
                  <a:gd name="T34" fmla="*/ 2147483647 w 249"/>
                  <a:gd name="T35" fmla="*/ 2147483647 h 133"/>
                  <a:gd name="T36" fmla="*/ 2147483647 w 249"/>
                  <a:gd name="T37" fmla="*/ 2147483647 h 133"/>
                  <a:gd name="T38" fmla="*/ 2147483647 w 249"/>
                  <a:gd name="T39" fmla="*/ 2147483647 h 133"/>
                  <a:gd name="T40" fmla="*/ 2147483647 w 249"/>
                  <a:gd name="T41" fmla="*/ 2147483647 h 133"/>
                  <a:gd name="T42" fmla="*/ 2147483647 w 249"/>
                  <a:gd name="T43" fmla="*/ 2147483647 h 133"/>
                  <a:gd name="T44" fmla="*/ 2147483647 w 249"/>
                  <a:gd name="T45" fmla="*/ 2147483647 h 133"/>
                  <a:gd name="T46" fmla="*/ 2147483647 w 249"/>
                  <a:gd name="T47" fmla="*/ 2147483647 h 133"/>
                  <a:gd name="T48" fmla="*/ 2147483647 w 249"/>
                  <a:gd name="T49" fmla="*/ 2147483647 h 133"/>
                  <a:gd name="T50" fmla="*/ 2147483647 w 249"/>
                  <a:gd name="T51" fmla="*/ 2147483647 h 133"/>
                  <a:gd name="T52" fmla="*/ 2147483647 w 249"/>
                  <a:gd name="T53" fmla="*/ 2147483647 h 133"/>
                  <a:gd name="T54" fmla="*/ 2147483647 w 249"/>
                  <a:gd name="T55" fmla="*/ 2147483647 h 133"/>
                  <a:gd name="T56" fmla="*/ 2147483647 w 249"/>
                  <a:gd name="T57" fmla="*/ 2147483647 h 133"/>
                  <a:gd name="T58" fmla="*/ 2147483647 w 249"/>
                  <a:gd name="T59" fmla="*/ 2147483647 h 133"/>
                  <a:gd name="T60" fmla="*/ 2147483647 w 249"/>
                  <a:gd name="T61" fmla="*/ 2147483647 h 133"/>
                  <a:gd name="T62" fmla="*/ 2147483647 w 249"/>
                  <a:gd name="T63" fmla="*/ 0 h 133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249"/>
                  <a:gd name="T97" fmla="*/ 0 h 133"/>
                  <a:gd name="T98" fmla="*/ 249 w 249"/>
                  <a:gd name="T99" fmla="*/ 133 h 133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249" h="133">
                    <a:moveTo>
                      <a:pt x="233" y="0"/>
                    </a:moveTo>
                    <a:cubicBezTo>
                      <a:pt x="216" y="0"/>
                      <a:pt x="216" y="0"/>
                      <a:pt x="216" y="0"/>
                    </a:cubicBezTo>
                    <a:cubicBezTo>
                      <a:pt x="202" y="0"/>
                      <a:pt x="202" y="0"/>
                      <a:pt x="202" y="0"/>
                    </a:cubicBezTo>
                    <a:cubicBezTo>
                      <a:pt x="191" y="0"/>
                      <a:pt x="184" y="5"/>
                      <a:pt x="184" y="16"/>
                    </a:cubicBezTo>
                    <a:cubicBezTo>
                      <a:pt x="184" y="72"/>
                      <a:pt x="184" y="72"/>
                      <a:pt x="184" y="72"/>
                    </a:cubicBezTo>
                    <a:cubicBezTo>
                      <a:pt x="64" y="72"/>
                      <a:pt x="64" y="72"/>
                      <a:pt x="64" y="72"/>
                    </a:cubicBezTo>
                    <a:cubicBezTo>
                      <a:pt x="64" y="16"/>
                      <a:pt x="64" y="16"/>
                      <a:pt x="64" y="16"/>
                    </a:cubicBezTo>
                    <a:cubicBezTo>
                      <a:pt x="64" y="5"/>
                      <a:pt x="59" y="0"/>
                      <a:pt x="48" y="0"/>
                    </a:cubicBezTo>
                    <a:cubicBezTo>
                      <a:pt x="33" y="0"/>
                      <a:pt x="33" y="0"/>
                      <a:pt x="33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6" y="0"/>
                      <a:pt x="0" y="5"/>
                      <a:pt x="0" y="16"/>
                    </a:cubicBezTo>
                    <a:cubicBezTo>
                      <a:pt x="0" y="99"/>
                      <a:pt x="0" y="99"/>
                      <a:pt x="0" y="99"/>
                    </a:cubicBezTo>
                    <a:cubicBezTo>
                      <a:pt x="0" y="110"/>
                      <a:pt x="12" y="123"/>
                      <a:pt x="23" y="123"/>
                    </a:cubicBezTo>
                    <a:cubicBezTo>
                      <a:pt x="23" y="124"/>
                      <a:pt x="23" y="124"/>
                      <a:pt x="24" y="125"/>
                    </a:cubicBezTo>
                    <a:cubicBezTo>
                      <a:pt x="24" y="127"/>
                      <a:pt x="25" y="128"/>
                      <a:pt x="26" y="129"/>
                    </a:cubicBezTo>
                    <a:cubicBezTo>
                      <a:pt x="28" y="132"/>
                      <a:pt x="31" y="133"/>
                      <a:pt x="34" y="133"/>
                    </a:cubicBezTo>
                    <a:cubicBezTo>
                      <a:pt x="38" y="133"/>
                      <a:pt x="38" y="133"/>
                      <a:pt x="38" y="133"/>
                    </a:cubicBezTo>
                    <a:cubicBezTo>
                      <a:pt x="41" y="133"/>
                      <a:pt x="44" y="132"/>
                      <a:pt x="46" y="129"/>
                    </a:cubicBezTo>
                    <a:cubicBezTo>
                      <a:pt x="47" y="128"/>
                      <a:pt x="48" y="127"/>
                      <a:pt x="48" y="125"/>
                    </a:cubicBezTo>
                    <a:cubicBezTo>
                      <a:pt x="48" y="124"/>
                      <a:pt x="48" y="124"/>
                      <a:pt x="48" y="123"/>
                    </a:cubicBezTo>
                    <a:cubicBezTo>
                      <a:pt x="200" y="123"/>
                      <a:pt x="200" y="123"/>
                      <a:pt x="200" y="123"/>
                    </a:cubicBezTo>
                    <a:cubicBezTo>
                      <a:pt x="200" y="124"/>
                      <a:pt x="200" y="124"/>
                      <a:pt x="201" y="125"/>
                    </a:cubicBezTo>
                    <a:cubicBezTo>
                      <a:pt x="201" y="127"/>
                      <a:pt x="202" y="128"/>
                      <a:pt x="203" y="129"/>
                    </a:cubicBezTo>
                    <a:cubicBezTo>
                      <a:pt x="205" y="132"/>
                      <a:pt x="208" y="133"/>
                      <a:pt x="211" y="133"/>
                    </a:cubicBezTo>
                    <a:cubicBezTo>
                      <a:pt x="215" y="133"/>
                      <a:pt x="215" y="133"/>
                      <a:pt x="215" y="133"/>
                    </a:cubicBezTo>
                    <a:cubicBezTo>
                      <a:pt x="218" y="133"/>
                      <a:pt x="221" y="132"/>
                      <a:pt x="223" y="129"/>
                    </a:cubicBezTo>
                    <a:cubicBezTo>
                      <a:pt x="224" y="128"/>
                      <a:pt x="225" y="127"/>
                      <a:pt x="225" y="125"/>
                    </a:cubicBezTo>
                    <a:cubicBezTo>
                      <a:pt x="225" y="124"/>
                      <a:pt x="225" y="124"/>
                      <a:pt x="225" y="123"/>
                    </a:cubicBezTo>
                    <a:cubicBezTo>
                      <a:pt x="233" y="123"/>
                      <a:pt x="233" y="123"/>
                      <a:pt x="233" y="123"/>
                    </a:cubicBezTo>
                    <a:cubicBezTo>
                      <a:pt x="244" y="123"/>
                      <a:pt x="249" y="110"/>
                      <a:pt x="249" y="99"/>
                    </a:cubicBezTo>
                    <a:cubicBezTo>
                      <a:pt x="249" y="16"/>
                      <a:pt x="249" y="16"/>
                      <a:pt x="249" y="16"/>
                    </a:cubicBezTo>
                    <a:cubicBezTo>
                      <a:pt x="249" y="5"/>
                      <a:pt x="244" y="0"/>
                      <a:pt x="233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/>
              <a:p>
                <a:endParaRPr lang="zh-CN" altLang="en-US" sz="900">
                  <a:solidFill>
                    <a:schemeClr val="bg1"/>
                  </a:solidFill>
                  <a:latin typeface="+mn-ea"/>
                </a:endParaRPr>
              </a:p>
            </p:txBody>
          </p:sp>
          <p:sp>
            <p:nvSpPr>
              <p:cNvPr id="84" name="Oval 63"/>
              <p:cNvSpPr>
                <a:spLocks noChangeArrowheads="1"/>
              </p:cNvSpPr>
              <p:nvPr/>
            </p:nvSpPr>
            <p:spPr bwMode="auto">
              <a:xfrm>
                <a:off x="102054" y="35817"/>
                <a:ext cx="23551" cy="2207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buFont typeface="Arial" panose="020B0604020202020204" pitchFamily="34" charset="0"/>
                  <a:buNone/>
                </a:pPr>
                <a:endParaRPr lang="zh-CN" altLang="zh-CN" sz="1200">
                  <a:solidFill>
                    <a:schemeClr val="bg1"/>
                  </a:solidFill>
                  <a:latin typeface="+mn-ea"/>
                  <a:ea typeface="+mn-ea"/>
                  <a:sym typeface="微软雅黑" panose="020B0503020204020204" pitchFamily="34" charset="-122"/>
                </a:endParaRPr>
              </a:p>
            </p:txBody>
          </p:sp>
          <p:sp>
            <p:nvSpPr>
              <p:cNvPr id="85" name="Oval 64"/>
              <p:cNvSpPr>
                <a:spLocks noChangeArrowheads="1"/>
              </p:cNvSpPr>
              <p:nvPr/>
            </p:nvSpPr>
            <p:spPr bwMode="auto">
              <a:xfrm>
                <a:off x="163874" y="35817"/>
                <a:ext cx="23060" cy="22079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buFont typeface="Arial" panose="020B0604020202020204" pitchFamily="34" charset="0"/>
                  <a:buNone/>
                </a:pPr>
                <a:endParaRPr lang="zh-CN" altLang="zh-CN" sz="1200">
                  <a:solidFill>
                    <a:schemeClr val="bg1"/>
                  </a:solidFill>
                  <a:latin typeface="+mn-ea"/>
                  <a:ea typeface="+mn-ea"/>
                  <a:sym typeface="微软雅黑" panose="020B0503020204020204" pitchFamily="34" charset="-122"/>
                </a:endParaRPr>
              </a:p>
            </p:txBody>
          </p:sp>
          <p:sp>
            <p:nvSpPr>
              <p:cNvPr id="86" name="Oval 65"/>
              <p:cNvSpPr>
                <a:spLocks noChangeArrowheads="1"/>
              </p:cNvSpPr>
              <p:nvPr/>
            </p:nvSpPr>
            <p:spPr bwMode="auto">
              <a:xfrm>
                <a:off x="102054" y="85862"/>
                <a:ext cx="23551" cy="230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buFont typeface="Arial" panose="020B0604020202020204" pitchFamily="34" charset="0"/>
                  <a:buNone/>
                </a:pPr>
                <a:endParaRPr lang="zh-CN" altLang="zh-CN" sz="1200">
                  <a:solidFill>
                    <a:schemeClr val="bg1"/>
                  </a:solidFill>
                  <a:latin typeface="+mn-ea"/>
                  <a:ea typeface="+mn-ea"/>
                  <a:sym typeface="微软雅黑" panose="020B0503020204020204" pitchFamily="34" charset="-122"/>
                </a:endParaRPr>
              </a:p>
            </p:txBody>
          </p:sp>
          <p:sp>
            <p:nvSpPr>
              <p:cNvPr id="87" name="Oval 66"/>
              <p:cNvSpPr>
                <a:spLocks noChangeArrowheads="1"/>
              </p:cNvSpPr>
              <p:nvPr/>
            </p:nvSpPr>
            <p:spPr bwMode="auto">
              <a:xfrm>
                <a:off x="163874" y="85862"/>
                <a:ext cx="23060" cy="2306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bevel/>
                  </a14:hiddenLine>
                </a:ext>
              </a:extLst>
            </p:spPr>
            <p:txBody>
              <a:bodyPr/>
              <a:lstStyle>
                <a:lvl1pPr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defTabSz="10890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buFont typeface="Arial" panose="020B0604020202020204" pitchFamily="34" charset="0"/>
                  <a:buNone/>
                </a:pPr>
                <a:endParaRPr lang="zh-CN" altLang="zh-CN" sz="1200">
                  <a:solidFill>
                    <a:schemeClr val="bg1"/>
                  </a:solidFill>
                  <a:latin typeface="+mn-ea"/>
                  <a:ea typeface="+mn-ea"/>
                  <a:sym typeface="微软雅黑" panose="020B0503020204020204" pitchFamily="34" charset="-122"/>
                </a:endParaRPr>
              </a:p>
            </p:txBody>
          </p:sp>
        </p:grpSp>
      </p:grpSp>
      <p:sp>
        <p:nvSpPr>
          <p:cNvPr id="88" name="矩形 103"/>
          <p:cNvSpPr>
            <a:spLocks noChangeArrowheads="1"/>
          </p:cNvSpPr>
          <p:nvPr/>
        </p:nvSpPr>
        <p:spPr bwMode="auto">
          <a:xfrm>
            <a:off x="535404" y="3754856"/>
            <a:ext cx="8073192" cy="302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0890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0890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0890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089025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1100">
                <a:latin typeface="+mn-ea"/>
                <a:ea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zh-CN" altLang="en-US" sz="1100">
              <a:latin typeface="+mn-ea"/>
              <a:ea typeface="+mn-ea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41711" y="152821"/>
            <a:ext cx="2724400" cy="3986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990" spc="213" dirty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</a:rPr>
              <a:t>一、国内外相关研究</a:t>
            </a:r>
            <a:endParaRPr lang="zh-CN" altLang="en-US" sz="1990" spc="213" dirty="0">
              <a:solidFill>
                <a:schemeClr val="accent1"/>
              </a:solidFill>
              <a:latin typeface="迷你简菱心" panose="02010609000101010101" pitchFamily="49" charset="-122"/>
              <a:ea typeface="迷你简菱心" panose="0201060900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392762" y="428739"/>
            <a:ext cx="1751239" cy="1347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6" tIns="34289" rIns="68576" bIns="34289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25"/>
          </a:p>
        </p:txBody>
      </p:sp>
      <p:cxnSp>
        <p:nvCxnSpPr>
          <p:cNvPr id="10" name="直接连接符 9"/>
          <p:cNvCxnSpPr/>
          <p:nvPr/>
        </p:nvCxnSpPr>
        <p:spPr>
          <a:xfrm>
            <a:off x="0" y="563442"/>
            <a:ext cx="9144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Freeform 12"/>
          <p:cNvSpPr>
            <a:spLocks noChangeArrowheads="1"/>
          </p:cNvSpPr>
          <p:nvPr/>
        </p:nvSpPr>
        <p:spPr bwMode="auto">
          <a:xfrm>
            <a:off x="4590584" y="1203598"/>
            <a:ext cx="790575" cy="1577975"/>
          </a:xfrm>
          <a:custGeom>
            <a:avLst/>
            <a:gdLst>
              <a:gd name="T0" fmla="*/ 0 w 498"/>
              <a:gd name="T1" fmla="*/ 0 h 994"/>
              <a:gd name="T2" fmla="*/ 498 w 498"/>
              <a:gd name="T3" fmla="*/ 498 h 994"/>
              <a:gd name="T4" fmla="*/ 0 w 498"/>
              <a:gd name="T5" fmla="*/ 994 h 994"/>
              <a:gd name="T6" fmla="*/ 0 w 498"/>
              <a:gd name="T7" fmla="*/ 0 h 994"/>
              <a:gd name="T8" fmla="*/ 0 60000 65536"/>
              <a:gd name="T9" fmla="*/ 0 60000 65536"/>
              <a:gd name="T10" fmla="*/ 0 60000 65536"/>
              <a:gd name="T11" fmla="*/ 0 60000 65536"/>
              <a:gd name="T12" fmla="*/ 0 w 498"/>
              <a:gd name="T13" fmla="*/ 0 h 994"/>
              <a:gd name="T14" fmla="*/ 498 w 498"/>
              <a:gd name="T15" fmla="*/ 994 h 99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98" h="994">
                <a:moveTo>
                  <a:pt x="0" y="0"/>
                </a:moveTo>
                <a:lnTo>
                  <a:pt x="498" y="498"/>
                </a:lnTo>
                <a:lnTo>
                  <a:pt x="0" y="99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zh-CN" sz="1600">
              <a:solidFill>
                <a:schemeClr val="tx1">
                  <a:lumMod val="65000"/>
                  <a:lumOff val="35000"/>
                </a:schemeClr>
              </a:solidFill>
              <a:ea typeface="+mn-ea"/>
              <a:cs typeface="+mn-ea"/>
              <a:sym typeface="宋体" panose="02010600030101010101" pitchFamily="2" charset="-122"/>
            </a:endParaRPr>
          </a:p>
        </p:txBody>
      </p:sp>
      <p:sp>
        <p:nvSpPr>
          <p:cNvPr id="41" name="Freeform 13"/>
          <p:cNvSpPr>
            <a:spLocks noChangeArrowheads="1"/>
          </p:cNvSpPr>
          <p:nvPr/>
        </p:nvSpPr>
        <p:spPr bwMode="auto">
          <a:xfrm>
            <a:off x="3784600" y="2868885"/>
            <a:ext cx="787400" cy="1577975"/>
          </a:xfrm>
          <a:custGeom>
            <a:avLst/>
            <a:gdLst>
              <a:gd name="T0" fmla="*/ 496 w 496"/>
              <a:gd name="T1" fmla="*/ 994 h 994"/>
              <a:gd name="T2" fmla="*/ 0 w 496"/>
              <a:gd name="T3" fmla="*/ 498 h 994"/>
              <a:gd name="T4" fmla="*/ 496 w 496"/>
              <a:gd name="T5" fmla="*/ 0 h 994"/>
              <a:gd name="T6" fmla="*/ 496 w 496"/>
              <a:gd name="T7" fmla="*/ 994 h 994"/>
              <a:gd name="T8" fmla="*/ 0 60000 65536"/>
              <a:gd name="T9" fmla="*/ 0 60000 65536"/>
              <a:gd name="T10" fmla="*/ 0 60000 65536"/>
              <a:gd name="T11" fmla="*/ 0 60000 65536"/>
              <a:gd name="T12" fmla="*/ 0 w 496"/>
              <a:gd name="T13" fmla="*/ 0 h 994"/>
              <a:gd name="T14" fmla="*/ 496 w 496"/>
              <a:gd name="T15" fmla="*/ 994 h 99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496" h="994">
                <a:moveTo>
                  <a:pt x="496" y="994"/>
                </a:moveTo>
                <a:lnTo>
                  <a:pt x="0" y="498"/>
                </a:lnTo>
                <a:lnTo>
                  <a:pt x="496" y="0"/>
                </a:lnTo>
                <a:lnTo>
                  <a:pt x="496" y="99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txBody>
          <a:bodyPr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endParaRPr lang="zh-CN" altLang="zh-CN" sz="1600">
              <a:solidFill>
                <a:schemeClr val="tx1">
                  <a:lumMod val="65000"/>
                  <a:lumOff val="35000"/>
                </a:schemeClr>
              </a:solidFill>
              <a:ea typeface="+mn-ea"/>
              <a:cs typeface="+mn-ea"/>
              <a:sym typeface="宋体" panose="02010600030101010101" pitchFamily="2" charset="-122"/>
            </a:endParaRPr>
          </a:p>
        </p:txBody>
      </p:sp>
      <p:sp>
        <p:nvSpPr>
          <p:cNvPr id="42" name="TextBox 341"/>
          <p:cNvSpPr>
            <a:spLocks noChangeArrowheads="1"/>
          </p:cNvSpPr>
          <p:nvPr/>
        </p:nvSpPr>
        <p:spPr bwMode="auto">
          <a:xfrm>
            <a:off x="2166511" y="1410329"/>
            <a:ext cx="11079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添加标题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43" name="矩形 42"/>
          <p:cNvSpPr>
            <a:spLocks noChangeArrowheads="1"/>
          </p:cNvSpPr>
          <p:nvPr/>
        </p:nvSpPr>
        <p:spPr bwMode="auto">
          <a:xfrm>
            <a:off x="1174284" y="1792560"/>
            <a:ext cx="3092450" cy="697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1050">
                <a:latin typeface="+mn-ea"/>
                <a:ea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zh-CN" altLang="en-US" sz="10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5456063" y="1314211"/>
            <a:ext cx="2968366" cy="1356748"/>
          </a:xfrm>
          <a:prstGeom prst="rect">
            <a:avLst/>
          </a:prstGeom>
          <a:blipFill>
            <a:blip r:embed="rId1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cs typeface="+mn-ea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865242" y="2979498"/>
            <a:ext cx="2856566" cy="1356748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>
                  <a:lumMod val="65000"/>
                  <a:lumOff val="35000"/>
                </a:schemeClr>
              </a:solidFill>
              <a:cs typeface="+mn-ea"/>
            </a:endParaRPr>
          </a:p>
        </p:txBody>
      </p:sp>
      <p:sp>
        <p:nvSpPr>
          <p:cNvPr id="48" name="TextBox 341"/>
          <p:cNvSpPr>
            <a:spLocks noChangeArrowheads="1"/>
          </p:cNvSpPr>
          <p:nvPr/>
        </p:nvSpPr>
        <p:spPr bwMode="auto">
          <a:xfrm>
            <a:off x="6144185" y="2852846"/>
            <a:ext cx="11079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r>
              <a:rPr lang="zh-CN" alt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</a:rPr>
              <a:t>添加标题</a:t>
            </a:r>
            <a:endParaRPr lang="zh-CN" altLang="en-US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ea"/>
            </a:endParaRPr>
          </a:p>
        </p:txBody>
      </p:sp>
      <p:sp>
        <p:nvSpPr>
          <p:cNvPr id="49" name="矩形 48"/>
          <p:cNvSpPr>
            <a:spLocks noChangeArrowheads="1"/>
          </p:cNvSpPr>
          <p:nvPr/>
        </p:nvSpPr>
        <p:spPr bwMode="auto">
          <a:xfrm>
            <a:off x="5151958" y="3235077"/>
            <a:ext cx="3092450" cy="697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bevel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1050">
                <a:latin typeface="+mn-ea"/>
                <a:ea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zh-CN" altLang="en-US" sz="10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ea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349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849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/>
      <p:bldP spid="43" grpId="0"/>
      <p:bldP spid="46" grpId="0" animBg="1"/>
      <p:bldP spid="47" grpId="0" animBg="1"/>
      <p:bldP spid="48" grpId="0"/>
      <p:bldP spid="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41711" y="152821"/>
            <a:ext cx="2160015" cy="3986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990" spc="213" dirty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</a:rPr>
              <a:t>一、选题的意义</a:t>
            </a:r>
            <a:endParaRPr lang="zh-CN" altLang="en-US" sz="1990" spc="213" dirty="0">
              <a:solidFill>
                <a:schemeClr val="accent1"/>
              </a:solidFill>
              <a:latin typeface="迷你简菱心" panose="02010609000101010101" pitchFamily="49" charset="-122"/>
              <a:ea typeface="迷你简菱心" panose="0201060900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392762" y="428739"/>
            <a:ext cx="1751239" cy="1347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6" tIns="34289" rIns="68576" bIns="34289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25"/>
          </a:p>
        </p:txBody>
      </p:sp>
      <p:cxnSp>
        <p:nvCxnSpPr>
          <p:cNvPr id="10" name="直接连接符 9"/>
          <p:cNvCxnSpPr/>
          <p:nvPr/>
        </p:nvCxnSpPr>
        <p:spPr>
          <a:xfrm>
            <a:off x="0" y="563442"/>
            <a:ext cx="9144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组合 4"/>
          <p:cNvGrpSpPr/>
          <p:nvPr/>
        </p:nvGrpSpPr>
        <p:grpSpPr>
          <a:xfrm>
            <a:off x="603761" y="1388426"/>
            <a:ext cx="3471985" cy="3093788"/>
            <a:chOff x="955999" y="1460958"/>
            <a:chExt cx="3471985" cy="3093788"/>
          </a:xfrm>
        </p:grpSpPr>
        <p:grpSp>
          <p:nvGrpSpPr>
            <p:cNvPr id="2" name="组合 1"/>
            <p:cNvGrpSpPr/>
            <p:nvPr/>
          </p:nvGrpSpPr>
          <p:grpSpPr>
            <a:xfrm>
              <a:off x="2195736" y="2505234"/>
              <a:ext cx="2232248" cy="1005236"/>
              <a:chOff x="2326402" y="2571750"/>
              <a:chExt cx="2232248" cy="1005236"/>
            </a:xfrm>
          </p:grpSpPr>
          <p:sp>
            <p:nvSpPr>
              <p:cNvPr id="16" name="TextBox 31"/>
              <p:cNvSpPr txBox="1"/>
              <p:nvPr/>
            </p:nvSpPr>
            <p:spPr>
              <a:xfrm>
                <a:off x="2326402" y="2571750"/>
                <a:ext cx="1231927" cy="433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ea"/>
                    <a:cs typeface="+mn-ea"/>
                  </a:rPr>
                  <a:t>添加标题</a:t>
                </a:r>
                <a:endParaRPr lang="zh-CN" alt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cs typeface="+mn-ea"/>
                </a:endParaRPr>
              </a:p>
            </p:txBody>
          </p:sp>
          <p:sp>
            <p:nvSpPr>
              <p:cNvPr id="17" name="Rectangle 42"/>
              <p:cNvSpPr/>
              <p:nvPr/>
            </p:nvSpPr>
            <p:spPr>
              <a:xfrm>
                <a:off x="2326402" y="2950600"/>
                <a:ext cx="2232248" cy="626386"/>
              </a:xfrm>
              <a:prstGeom prst="rect">
                <a:avLst/>
              </a:prstGeom>
              <a:noFill/>
              <a:ln w="12700" cap="flat" cmpd="sng" algn="ctr">
                <a:noFill/>
                <a:prstDash val="solid"/>
              </a:ln>
              <a:effectLst/>
            </p:spPr>
            <p:txBody>
              <a:bodyPr lIns="91412" tIns="0" rIns="91412" bIns="0" rtlCol="0" anchor="t"/>
              <a:lstStyle/>
              <a:p>
                <a:pPr algn="ctr" eaLnBrk="1" hangingPunct="1">
                  <a:lnSpc>
                    <a:spcPct val="125000"/>
                  </a:lnSpc>
                  <a:buFont typeface="Arial" panose="020B0604020202020204" pitchFamily="34" charset="0"/>
                  <a:buNone/>
                </a:pPr>
                <a:r>
                  <a:rPr lang="zh-CN" altLang="en-US" sz="1050">
                    <a:latin typeface="+mn-ea"/>
                    <a:sym typeface="微软雅黑" panose="020B0503020204020204" pitchFamily="34" charset="-122"/>
                  </a:rPr>
                  <a:t>单击此处输入你的正文，文字是您思想的提炼，为了最终演示发布的良好效果，请尽量言简意赅的阐述观点。</a:t>
                </a:r>
                <a:endParaRPr lang="en-US" altLang="zh-CN" sz="105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cs typeface="+mn-ea"/>
                </a:endParaRPr>
              </a:p>
            </p:txBody>
          </p:sp>
        </p:grpSp>
        <p:grpSp>
          <p:nvGrpSpPr>
            <p:cNvPr id="4" name="组合 3"/>
            <p:cNvGrpSpPr/>
            <p:nvPr/>
          </p:nvGrpSpPr>
          <p:grpSpPr>
            <a:xfrm>
              <a:off x="1737472" y="2777020"/>
              <a:ext cx="461523" cy="461665"/>
              <a:chOff x="1868138" y="2755534"/>
              <a:chExt cx="461523" cy="461665"/>
            </a:xfrm>
          </p:grpSpPr>
          <p:sp>
            <p:nvSpPr>
              <p:cNvPr id="15" name="矩形 14"/>
              <p:cNvSpPr/>
              <p:nvPr/>
            </p:nvSpPr>
            <p:spPr>
              <a:xfrm>
                <a:off x="1868138" y="2755534"/>
                <a:ext cx="461523" cy="46166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</a:endParaRPr>
              </a:p>
            </p:txBody>
          </p:sp>
          <p:sp>
            <p:nvSpPr>
              <p:cNvPr id="18" name="燕尾形 17"/>
              <p:cNvSpPr/>
              <p:nvPr/>
            </p:nvSpPr>
            <p:spPr>
              <a:xfrm>
                <a:off x="1985088" y="2872520"/>
                <a:ext cx="227622" cy="227692"/>
              </a:xfrm>
              <a:prstGeom prst="chevron">
                <a:avLst>
                  <a:gd name="adj" fmla="val 6322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800">
                  <a:solidFill>
                    <a:schemeClr val="tx1">
                      <a:lumMod val="65000"/>
                      <a:lumOff val="35000"/>
                    </a:schemeClr>
                  </a:solidFill>
                  <a:cs typeface="+mn-ea"/>
                </a:endParaRPr>
              </a:p>
            </p:txBody>
          </p:sp>
        </p:grpSp>
        <p:grpSp>
          <p:nvGrpSpPr>
            <p:cNvPr id="3" name="组合 2"/>
            <p:cNvGrpSpPr/>
            <p:nvPr/>
          </p:nvGrpSpPr>
          <p:grpSpPr>
            <a:xfrm>
              <a:off x="955999" y="1460958"/>
              <a:ext cx="3096503" cy="3093788"/>
              <a:chOff x="1086665" y="1460958"/>
              <a:chExt cx="3096503" cy="3093788"/>
            </a:xfrm>
          </p:grpSpPr>
          <p:grpSp>
            <p:nvGrpSpPr>
              <p:cNvPr id="14" name="组合 34"/>
              <p:cNvGrpSpPr/>
              <p:nvPr/>
            </p:nvGrpSpPr>
            <p:grpSpPr>
              <a:xfrm>
                <a:off x="1090335" y="1460958"/>
                <a:ext cx="3092833" cy="3093788"/>
                <a:chOff x="827584" y="1301311"/>
                <a:chExt cx="3093788" cy="3093788"/>
              </a:xfrm>
            </p:grpSpPr>
            <p:sp>
              <p:nvSpPr>
                <p:cNvPr id="22" name="空心弧 21"/>
                <p:cNvSpPr/>
                <p:nvPr/>
              </p:nvSpPr>
              <p:spPr>
                <a:xfrm rot="17798379">
                  <a:off x="827584" y="1301311"/>
                  <a:ext cx="3093788" cy="3093788"/>
                </a:xfrm>
                <a:prstGeom prst="blockArc">
                  <a:avLst>
                    <a:gd name="adj1" fmla="val 9213837"/>
                    <a:gd name="adj2" fmla="val 12776244"/>
                    <a:gd name="adj3" fmla="val 15596"/>
                  </a:avLst>
                </a:prstGeom>
                <a:solidFill>
                  <a:schemeClr val="accent1"/>
                </a:solidFill>
                <a:ln>
                  <a:noFill/>
                </a:ln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80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</a:endParaRPr>
                </a:p>
              </p:txBody>
            </p:sp>
            <p:sp>
              <p:nvSpPr>
                <p:cNvPr id="23" name="空心弧 22"/>
                <p:cNvSpPr/>
                <p:nvPr/>
              </p:nvSpPr>
              <p:spPr>
                <a:xfrm>
                  <a:off x="827584" y="1301311"/>
                  <a:ext cx="3093788" cy="3093788"/>
                </a:xfrm>
                <a:prstGeom prst="blockArc">
                  <a:avLst>
                    <a:gd name="adj1" fmla="val 9213837"/>
                    <a:gd name="adj2" fmla="val 12776244"/>
                    <a:gd name="adj3" fmla="val 15596"/>
                  </a:avLst>
                </a:prstGeom>
                <a:solidFill>
                  <a:schemeClr val="accent1"/>
                </a:solidFill>
                <a:ln>
                  <a:noFill/>
                </a:ln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80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</a:endParaRPr>
                </a:p>
              </p:txBody>
            </p:sp>
            <p:sp>
              <p:nvSpPr>
                <p:cNvPr id="24" name="空心弧 23"/>
                <p:cNvSpPr/>
                <p:nvPr/>
              </p:nvSpPr>
              <p:spPr>
                <a:xfrm rot="3789360">
                  <a:off x="827584" y="1301311"/>
                  <a:ext cx="3093788" cy="3093788"/>
                </a:xfrm>
                <a:prstGeom prst="blockArc">
                  <a:avLst>
                    <a:gd name="adj1" fmla="val 9213837"/>
                    <a:gd name="adj2" fmla="val 12776244"/>
                    <a:gd name="adj3" fmla="val 15596"/>
                  </a:avLst>
                </a:prstGeom>
                <a:solidFill>
                  <a:schemeClr val="accent1"/>
                </a:solidFill>
                <a:ln>
                  <a:noFill/>
                </a:ln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sz="180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+mn-ea"/>
                  </a:endParaRPr>
                </a:p>
              </p:txBody>
            </p:sp>
          </p:grpSp>
          <p:pic>
            <p:nvPicPr>
              <p:cNvPr id="19" name="Picture 2" descr="F:\750+ Win Phone和Win 8 图标，png格式\dark\appbar.layer.arrange.solid.bringforward.png"/>
              <p:cNvPicPr>
                <a:picLocks noChangeAspect="1" noChangeArrowheads="1"/>
              </p:cNvPicPr>
              <p:nvPr/>
            </p:nvPicPr>
            <p:blipFill>
              <a:blip r:embed="rId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51604" y="1586810"/>
                <a:ext cx="457059" cy="4572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3" descr="F:\750+ Win Phone和Win 8 图标，png格式\dark\appbar.layer.arrange.solid.bringtofront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86665" y="2685360"/>
                <a:ext cx="457059" cy="4572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1" name="Picture 4" descr="F:\750+ Win Phone和Win 8 图标，png格式\dark\appbar.layer.arrange.solid.sendbackward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00837" y="3877572"/>
                <a:ext cx="457059" cy="4572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6" name="矩形 25"/>
          <p:cNvSpPr/>
          <p:nvPr/>
        </p:nvSpPr>
        <p:spPr>
          <a:xfrm>
            <a:off x="4363778" y="1347614"/>
            <a:ext cx="1266867" cy="697304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chemeClr val="tx1">
                  <a:lumMod val="65000"/>
                  <a:lumOff val="35000"/>
                </a:schemeClr>
              </a:solidFill>
              <a:cs typeface="+mn-ea"/>
            </a:endParaRPr>
          </a:p>
        </p:txBody>
      </p:sp>
      <p:grpSp>
        <p:nvGrpSpPr>
          <p:cNvPr id="27" name="组合 37"/>
          <p:cNvGrpSpPr>
            <a:grpSpLocks noChangeAspect="1"/>
          </p:cNvGrpSpPr>
          <p:nvPr/>
        </p:nvGrpSpPr>
        <p:grpSpPr>
          <a:xfrm>
            <a:off x="4821014" y="1486688"/>
            <a:ext cx="349832" cy="419157"/>
            <a:chOff x="4730751" y="5818188"/>
            <a:chExt cx="433388" cy="519113"/>
          </a:xfrm>
          <a:solidFill>
            <a:schemeClr val="bg1"/>
          </a:solidFill>
        </p:grpSpPr>
        <p:sp>
          <p:nvSpPr>
            <p:cNvPr id="29" name="Freeform 5"/>
            <p:cNvSpPr/>
            <p:nvPr/>
          </p:nvSpPr>
          <p:spPr bwMode="auto">
            <a:xfrm>
              <a:off x="4821238" y="5818188"/>
              <a:ext cx="192088" cy="142875"/>
            </a:xfrm>
            <a:custGeom>
              <a:avLst/>
              <a:gdLst>
                <a:gd name="T0" fmla="*/ 39 w 51"/>
                <a:gd name="T1" fmla="*/ 26 h 37"/>
                <a:gd name="T2" fmla="*/ 47 w 51"/>
                <a:gd name="T3" fmla="*/ 36 h 37"/>
                <a:gd name="T4" fmla="*/ 48 w 51"/>
                <a:gd name="T5" fmla="*/ 33 h 37"/>
                <a:gd name="T6" fmla="*/ 49 w 51"/>
                <a:gd name="T7" fmla="*/ 34 h 37"/>
                <a:gd name="T8" fmla="*/ 44 w 51"/>
                <a:gd name="T9" fmla="*/ 13 h 37"/>
                <a:gd name="T10" fmla="*/ 44 w 51"/>
                <a:gd name="T11" fmla="*/ 13 h 37"/>
                <a:gd name="T12" fmla="*/ 13 w 51"/>
                <a:gd name="T13" fmla="*/ 10 h 37"/>
                <a:gd name="T14" fmla="*/ 4 w 51"/>
                <a:gd name="T15" fmla="*/ 35 h 37"/>
                <a:gd name="T16" fmla="*/ 39 w 51"/>
                <a:gd name="T17" fmla="*/ 2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" h="37">
                  <a:moveTo>
                    <a:pt x="39" y="26"/>
                  </a:moveTo>
                  <a:cubicBezTo>
                    <a:pt x="39" y="27"/>
                    <a:pt x="41" y="33"/>
                    <a:pt x="47" y="36"/>
                  </a:cubicBezTo>
                  <a:cubicBezTo>
                    <a:pt x="47" y="36"/>
                    <a:pt x="48" y="33"/>
                    <a:pt x="48" y="33"/>
                  </a:cubicBezTo>
                  <a:cubicBezTo>
                    <a:pt x="48" y="33"/>
                    <a:pt x="49" y="34"/>
                    <a:pt x="49" y="34"/>
                  </a:cubicBezTo>
                  <a:cubicBezTo>
                    <a:pt x="49" y="34"/>
                    <a:pt x="51" y="19"/>
                    <a:pt x="44" y="13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29" y="0"/>
                    <a:pt x="13" y="10"/>
                    <a:pt x="13" y="10"/>
                  </a:cubicBezTo>
                  <a:cubicBezTo>
                    <a:pt x="0" y="18"/>
                    <a:pt x="4" y="35"/>
                    <a:pt x="4" y="35"/>
                  </a:cubicBezTo>
                  <a:cubicBezTo>
                    <a:pt x="27" y="37"/>
                    <a:pt x="39" y="26"/>
                    <a:pt x="39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12" tIns="45706" rIns="91412" bIns="45706" numCol="1" anchor="t" anchorCtr="0" compatLnSpc="1"/>
            <a:lstStyle/>
            <a:p>
              <a:endPara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</a:endParaRPr>
            </a:p>
          </p:txBody>
        </p:sp>
        <p:sp>
          <p:nvSpPr>
            <p:cNvPr id="30" name="Freeform 6"/>
            <p:cNvSpPr>
              <a:spLocks noEditPoints="1"/>
            </p:cNvSpPr>
            <p:nvPr/>
          </p:nvSpPr>
          <p:spPr bwMode="auto">
            <a:xfrm>
              <a:off x="4730751" y="5961063"/>
              <a:ext cx="433388" cy="376238"/>
            </a:xfrm>
            <a:custGeom>
              <a:avLst/>
              <a:gdLst>
                <a:gd name="T0" fmla="*/ 91 w 115"/>
                <a:gd name="T1" fmla="*/ 39 h 98"/>
                <a:gd name="T2" fmla="*/ 76 w 115"/>
                <a:gd name="T3" fmla="*/ 31 h 98"/>
                <a:gd name="T4" fmla="*/ 73 w 115"/>
                <a:gd name="T5" fmla="*/ 0 h 98"/>
                <a:gd name="T6" fmla="*/ 71 w 115"/>
                <a:gd name="T7" fmla="*/ 7 h 98"/>
                <a:gd name="T8" fmla="*/ 62 w 115"/>
                <a:gd name="T9" fmla="*/ 23 h 98"/>
                <a:gd name="T10" fmla="*/ 63 w 115"/>
                <a:gd name="T11" fmla="*/ 30 h 98"/>
                <a:gd name="T12" fmla="*/ 38 w 115"/>
                <a:gd name="T13" fmla="*/ 31 h 98"/>
                <a:gd name="T14" fmla="*/ 39 w 115"/>
                <a:gd name="T15" fmla="*/ 23 h 98"/>
                <a:gd name="T16" fmla="*/ 31 w 115"/>
                <a:gd name="T17" fmla="*/ 7 h 98"/>
                <a:gd name="T18" fmla="*/ 28 w 115"/>
                <a:gd name="T19" fmla="*/ 0 h 98"/>
                <a:gd name="T20" fmla="*/ 25 w 115"/>
                <a:gd name="T21" fmla="*/ 31 h 98"/>
                <a:gd name="T22" fmla="*/ 16 w 115"/>
                <a:gd name="T23" fmla="*/ 35 h 98"/>
                <a:gd name="T24" fmla="*/ 8 w 115"/>
                <a:gd name="T25" fmla="*/ 40 h 98"/>
                <a:gd name="T26" fmla="*/ 0 w 115"/>
                <a:gd name="T27" fmla="*/ 77 h 98"/>
                <a:gd name="T28" fmla="*/ 2 w 115"/>
                <a:gd name="T29" fmla="*/ 84 h 98"/>
                <a:gd name="T30" fmla="*/ 48 w 115"/>
                <a:gd name="T31" fmla="*/ 93 h 98"/>
                <a:gd name="T32" fmla="*/ 68 w 115"/>
                <a:gd name="T33" fmla="*/ 92 h 98"/>
                <a:gd name="T34" fmla="*/ 86 w 115"/>
                <a:gd name="T35" fmla="*/ 98 h 98"/>
                <a:gd name="T36" fmla="*/ 115 w 115"/>
                <a:gd name="T37" fmla="*/ 68 h 98"/>
                <a:gd name="T38" fmla="*/ 91 w 115"/>
                <a:gd name="T39" fmla="*/ 39 h 98"/>
                <a:gd name="T40" fmla="*/ 86 w 115"/>
                <a:gd name="T41" fmla="*/ 94 h 98"/>
                <a:gd name="T42" fmla="*/ 75 w 115"/>
                <a:gd name="T43" fmla="*/ 91 h 98"/>
                <a:gd name="T44" fmla="*/ 60 w 115"/>
                <a:gd name="T45" fmla="*/ 68 h 98"/>
                <a:gd name="T46" fmla="*/ 86 w 115"/>
                <a:gd name="T47" fmla="*/ 42 h 98"/>
                <a:gd name="T48" fmla="*/ 94 w 115"/>
                <a:gd name="T49" fmla="*/ 44 h 98"/>
                <a:gd name="T50" fmla="*/ 111 w 115"/>
                <a:gd name="T51" fmla="*/ 68 h 98"/>
                <a:gd name="T52" fmla="*/ 86 w 115"/>
                <a:gd name="T53" fmla="*/ 9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5" h="98">
                  <a:moveTo>
                    <a:pt x="91" y="39"/>
                  </a:moveTo>
                  <a:cubicBezTo>
                    <a:pt x="86" y="35"/>
                    <a:pt x="79" y="32"/>
                    <a:pt x="76" y="31"/>
                  </a:cubicBezTo>
                  <a:cubicBezTo>
                    <a:pt x="70" y="18"/>
                    <a:pt x="73" y="0"/>
                    <a:pt x="73" y="0"/>
                  </a:cubicBezTo>
                  <a:cubicBezTo>
                    <a:pt x="72" y="5"/>
                    <a:pt x="71" y="7"/>
                    <a:pt x="71" y="7"/>
                  </a:cubicBezTo>
                  <a:cubicBezTo>
                    <a:pt x="69" y="16"/>
                    <a:pt x="62" y="23"/>
                    <a:pt x="62" y="23"/>
                  </a:cubicBezTo>
                  <a:cubicBezTo>
                    <a:pt x="62" y="26"/>
                    <a:pt x="62" y="28"/>
                    <a:pt x="63" y="30"/>
                  </a:cubicBezTo>
                  <a:cubicBezTo>
                    <a:pt x="52" y="48"/>
                    <a:pt x="42" y="38"/>
                    <a:pt x="38" y="31"/>
                  </a:cubicBezTo>
                  <a:cubicBezTo>
                    <a:pt x="39" y="29"/>
                    <a:pt x="39" y="26"/>
                    <a:pt x="39" y="23"/>
                  </a:cubicBezTo>
                  <a:cubicBezTo>
                    <a:pt x="39" y="23"/>
                    <a:pt x="32" y="16"/>
                    <a:pt x="31" y="7"/>
                  </a:cubicBezTo>
                  <a:cubicBezTo>
                    <a:pt x="31" y="7"/>
                    <a:pt x="29" y="5"/>
                    <a:pt x="28" y="0"/>
                  </a:cubicBezTo>
                  <a:cubicBezTo>
                    <a:pt x="28" y="0"/>
                    <a:pt x="32" y="18"/>
                    <a:pt x="25" y="31"/>
                  </a:cubicBezTo>
                  <a:cubicBezTo>
                    <a:pt x="21" y="33"/>
                    <a:pt x="16" y="35"/>
                    <a:pt x="16" y="35"/>
                  </a:cubicBezTo>
                  <a:cubicBezTo>
                    <a:pt x="10" y="37"/>
                    <a:pt x="8" y="40"/>
                    <a:pt x="8" y="40"/>
                  </a:cubicBezTo>
                  <a:cubicBezTo>
                    <a:pt x="0" y="51"/>
                    <a:pt x="0" y="77"/>
                    <a:pt x="0" y="77"/>
                  </a:cubicBezTo>
                  <a:cubicBezTo>
                    <a:pt x="0" y="83"/>
                    <a:pt x="2" y="84"/>
                    <a:pt x="2" y="84"/>
                  </a:cubicBezTo>
                  <a:cubicBezTo>
                    <a:pt x="20" y="92"/>
                    <a:pt x="48" y="93"/>
                    <a:pt x="48" y="93"/>
                  </a:cubicBezTo>
                  <a:cubicBezTo>
                    <a:pt x="55" y="93"/>
                    <a:pt x="62" y="93"/>
                    <a:pt x="68" y="92"/>
                  </a:cubicBezTo>
                  <a:cubicBezTo>
                    <a:pt x="73" y="95"/>
                    <a:pt x="79" y="98"/>
                    <a:pt x="86" y="98"/>
                  </a:cubicBezTo>
                  <a:cubicBezTo>
                    <a:pt x="102" y="98"/>
                    <a:pt x="115" y="84"/>
                    <a:pt x="115" y="68"/>
                  </a:cubicBezTo>
                  <a:cubicBezTo>
                    <a:pt x="115" y="53"/>
                    <a:pt x="105" y="41"/>
                    <a:pt x="91" y="39"/>
                  </a:cubicBezTo>
                  <a:close/>
                  <a:moveTo>
                    <a:pt x="86" y="94"/>
                  </a:moveTo>
                  <a:cubicBezTo>
                    <a:pt x="82" y="94"/>
                    <a:pt x="78" y="93"/>
                    <a:pt x="75" y="91"/>
                  </a:cubicBezTo>
                  <a:cubicBezTo>
                    <a:pt x="66" y="87"/>
                    <a:pt x="60" y="78"/>
                    <a:pt x="60" y="68"/>
                  </a:cubicBezTo>
                  <a:cubicBezTo>
                    <a:pt x="60" y="54"/>
                    <a:pt x="72" y="42"/>
                    <a:pt x="86" y="42"/>
                  </a:cubicBezTo>
                  <a:cubicBezTo>
                    <a:pt x="89" y="42"/>
                    <a:pt x="92" y="43"/>
                    <a:pt x="94" y="44"/>
                  </a:cubicBezTo>
                  <a:cubicBezTo>
                    <a:pt x="104" y="47"/>
                    <a:pt x="111" y="57"/>
                    <a:pt x="111" y="68"/>
                  </a:cubicBezTo>
                  <a:cubicBezTo>
                    <a:pt x="111" y="82"/>
                    <a:pt x="100" y="94"/>
                    <a:pt x="86" y="9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12" tIns="45706" rIns="91412" bIns="45706" numCol="1" anchor="t" anchorCtr="0" compatLnSpc="1"/>
            <a:lstStyle/>
            <a:p>
              <a:endPara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</a:endParaRPr>
            </a:p>
          </p:txBody>
        </p:sp>
        <p:sp>
          <p:nvSpPr>
            <p:cNvPr id="31" name="Freeform 7"/>
            <p:cNvSpPr/>
            <p:nvPr/>
          </p:nvSpPr>
          <p:spPr bwMode="auto">
            <a:xfrm>
              <a:off x="4991101" y="6153150"/>
              <a:ext cx="131763" cy="133350"/>
            </a:xfrm>
            <a:custGeom>
              <a:avLst/>
              <a:gdLst>
                <a:gd name="T0" fmla="*/ 34 w 35"/>
                <a:gd name="T1" fmla="*/ 12 h 35"/>
                <a:gd name="T2" fmla="*/ 23 w 35"/>
                <a:gd name="T3" fmla="*/ 12 h 35"/>
                <a:gd name="T4" fmla="*/ 23 w 35"/>
                <a:gd name="T5" fmla="*/ 1 h 35"/>
                <a:gd name="T6" fmla="*/ 22 w 35"/>
                <a:gd name="T7" fmla="*/ 0 h 35"/>
                <a:gd name="T8" fmla="*/ 12 w 35"/>
                <a:gd name="T9" fmla="*/ 0 h 35"/>
                <a:gd name="T10" fmla="*/ 12 w 35"/>
                <a:gd name="T11" fmla="*/ 1 h 35"/>
                <a:gd name="T12" fmla="*/ 12 w 35"/>
                <a:gd name="T13" fmla="*/ 12 h 35"/>
                <a:gd name="T14" fmla="*/ 0 w 35"/>
                <a:gd name="T15" fmla="*/ 12 h 35"/>
                <a:gd name="T16" fmla="*/ 0 w 35"/>
                <a:gd name="T17" fmla="*/ 12 h 35"/>
                <a:gd name="T18" fmla="*/ 0 w 35"/>
                <a:gd name="T19" fmla="*/ 23 h 35"/>
                <a:gd name="T20" fmla="*/ 0 w 35"/>
                <a:gd name="T21" fmla="*/ 23 h 35"/>
                <a:gd name="T22" fmla="*/ 12 w 35"/>
                <a:gd name="T23" fmla="*/ 23 h 35"/>
                <a:gd name="T24" fmla="*/ 12 w 35"/>
                <a:gd name="T25" fmla="*/ 35 h 35"/>
                <a:gd name="T26" fmla="*/ 12 w 35"/>
                <a:gd name="T27" fmla="*/ 35 h 35"/>
                <a:gd name="T28" fmla="*/ 22 w 35"/>
                <a:gd name="T29" fmla="*/ 35 h 35"/>
                <a:gd name="T30" fmla="*/ 23 w 35"/>
                <a:gd name="T31" fmla="*/ 35 h 35"/>
                <a:gd name="T32" fmla="*/ 23 w 35"/>
                <a:gd name="T33" fmla="*/ 23 h 35"/>
                <a:gd name="T34" fmla="*/ 34 w 35"/>
                <a:gd name="T35" fmla="*/ 23 h 35"/>
                <a:gd name="T36" fmla="*/ 35 w 35"/>
                <a:gd name="T37" fmla="*/ 23 h 35"/>
                <a:gd name="T38" fmla="*/ 35 w 35"/>
                <a:gd name="T39" fmla="*/ 12 h 35"/>
                <a:gd name="T40" fmla="*/ 34 w 35"/>
                <a:gd name="T41" fmla="*/ 1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5" h="35">
                  <a:moveTo>
                    <a:pt x="34" y="12"/>
                  </a:moveTo>
                  <a:cubicBezTo>
                    <a:pt x="23" y="12"/>
                    <a:pt x="23" y="12"/>
                    <a:pt x="23" y="12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0"/>
                    <a:pt x="23" y="0"/>
                    <a:pt x="22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12" y="0"/>
                    <a:pt x="12" y="1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3" y="35"/>
                    <a:pt x="23" y="35"/>
                    <a:pt x="23" y="35"/>
                  </a:cubicBezTo>
                  <a:cubicBezTo>
                    <a:pt x="23" y="23"/>
                    <a:pt x="23" y="23"/>
                    <a:pt x="23" y="23"/>
                  </a:cubicBezTo>
                  <a:cubicBezTo>
                    <a:pt x="34" y="23"/>
                    <a:pt x="34" y="23"/>
                    <a:pt x="34" y="23"/>
                  </a:cubicBezTo>
                  <a:cubicBezTo>
                    <a:pt x="34" y="23"/>
                    <a:pt x="35" y="23"/>
                    <a:pt x="35" y="23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12"/>
                    <a:pt x="34" y="12"/>
                    <a:pt x="3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12" tIns="45706" rIns="91412" bIns="45706" numCol="1" anchor="t" anchorCtr="0" compatLnSpc="1"/>
            <a:lstStyle/>
            <a:p>
              <a:endPara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</a:endParaRPr>
            </a:p>
          </p:txBody>
        </p:sp>
      </p:grpSp>
      <p:sp>
        <p:nvSpPr>
          <p:cNvPr id="28" name="文本框 8"/>
          <p:cNvSpPr txBox="1"/>
          <p:nvPr/>
        </p:nvSpPr>
        <p:spPr>
          <a:xfrm>
            <a:off x="5707528" y="1451594"/>
            <a:ext cx="2832712" cy="673100"/>
          </a:xfrm>
          <a:prstGeom prst="rect">
            <a:avLst/>
          </a:prstGeom>
          <a:noFill/>
        </p:spPr>
        <p:txBody>
          <a:bodyPr wrap="square" lIns="68559" tIns="34280" rIns="68559" bIns="3428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1050">
                <a:latin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en-US" altLang="zh-CN" sz="10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4363778" y="2167322"/>
            <a:ext cx="1266867" cy="697304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chemeClr val="tx1">
                  <a:lumMod val="65000"/>
                  <a:lumOff val="35000"/>
                </a:schemeClr>
              </a:solidFill>
              <a:cs typeface="+mn-ea"/>
            </a:endParaRPr>
          </a:p>
        </p:txBody>
      </p:sp>
      <p:grpSp>
        <p:nvGrpSpPr>
          <p:cNvPr id="34" name="组合 44"/>
          <p:cNvGrpSpPr>
            <a:grpSpLocks noChangeAspect="1"/>
          </p:cNvGrpSpPr>
          <p:nvPr/>
        </p:nvGrpSpPr>
        <p:grpSpPr>
          <a:xfrm>
            <a:off x="4821014" y="2306395"/>
            <a:ext cx="353674" cy="419157"/>
            <a:chOff x="5416551" y="5818188"/>
            <a:chExt cx="438150" cy="519113"/>
          </a:xfrm>
          <a:solidFill>
            <a:schemeClr val="bg1"/>
          </a:solidFill>
        </p:grpSpPr>
        <p:sp>
          <p:nvSpPr>
            <p:cNvPr id="36" name="Freeform 8"/>
            <p:cNvSpPr/>
            <p:nvPr/>
          </p:nvSpPr>
          <p:spPr bwMode="auto">
            <a:xfrm>
              <a:off x="5511801" y="5818188"/>
              <a:ext cx="192088" cy="142875"/>
            </a:xfrm>
            <a:custGeom>
              <a:avLst/>
              <a:gdLst>
                <a:gd name="T0" fmla="*/ 39 w 51"/>
                <a:gd name="T1" fmla="*/ 26 h 37"/>
                <a:gd name="T2" fmla="*/ 47 w 51"/>
                <a:gd name="T3" fmla="*/ 36 h 37"/>
                <a:gd name="T4" fmla="*/ 48 w 51"/>
                <a:gd name="T5" fmla="*/ 33 h 37"/>
                <a:gd name="T6" fmla="*/ 49 w 51"/>
                <a:gd name="T7" fmla="*/ 34 h 37"/>
                <a:gd name="T8" fmla="*/ 44 w 51"/>
                <a:gd name="T9" fmla="*/ 13 h 37"/>
                <a:gd name="T10" fmla="*/ 44 w 51"/>
                <a:gd name="T11" fmla="*/ 13 h 37"/>
                <a:gd name="T12" fmla="*/ 12 w 51"/>
                <a:gd name="T13" fmla="*/ 10 h 37"/>
                <a:gd name="T14" fmla="*/ 4 w 51"/>
                <a:gd name="T15" fmla="*/ 35 h 37"/>
                <a:gd name="T16" fmla="*/ 39 w 51"/>
                <a:gd name="T17" fmla="*/ 2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" h="37">
                  <a:moveTo>
                    <a:pt x="39" y="26"/>
                  </a:moveTo>
                  <a:cubicBezTo>
                    <a:pt x="39" y="27"/>
                    <a:pt x="41" y="33"/>
                    <a:pt x="47" y="36"/>
                  </a:cubicBezTo>
                  <a:cubicBezTo>
                    <a:pt x="47" y="36"/>
                    <a:pt x="47" y="33"/>
                    <a:pt x="48" y="33"/>
                  </a:cubicBezTo>
                  <a:cubicBezTo>
                    <a:pt x="48" y="33"/>
                    <a:pt x="49" y="34"/>
                    <a:pt x="49" y="34"/>
                  </a:cubicBezTo>
                  <a:cubicBezTo>
                    <a:pt x="49" y="34"/>
                    <a:pt x="51" y="19"/>
                    <a:pt x="44" y="13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29" y="0"/>
                    <a:pt x="12" y="10"/>
                    <a:pt x="12" y="10"/>
                  </a:cubicBezTo>
                  <a:cubicBezTo>
                    <a:pt x="0" y="18"/>
                    <a:pt x="4" y="35"/>
                    <a:pt x="4" y="35"/>
                  </a:cubicBezTo>
                  <a:cubicBezTo>
                    <a:pt x="27" y="37"/>
                    <a:pt x="39" y="26"/>
                    <a:pt x="39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12" tIns="45706" rIns="91412" bIns="45706" numCol="1" anchor="t" anchorCtr="0" compatLnSpc="1"/>
            <a:lstStyle/>
            <a:p>
              <a:endPara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</a:endParaRPr>
            </a:p>
          </p:txBody>
        </p:sp>
        <p:sp>
          <p:nvSpPr>
            <p:cNvPr id="37" name="Freeform 9"/>
            <p:cNvSpPr>
              <a:spLocks noEditPoints="1"/>
            </p:cNvSpPr>
            <p:nvPr/>
          </p:nvSpPr>
          <p:spPr bwMode="auto">
            <a:xfrm>
              <a:off x="5416551" y="5961063"/>
              <a:ext cx="438150" cy="376238"/>
            </a:xfrm>
            <a:custGeom>
              <a:avLst/>
              <a:gdLst>
                <a:gd name="T0" fmla="*/ 91 w 116"/>
                <a:gd name="T1" fmla="*/ 39 h 98"/>
                <a:gd name="T2" fmla="*/ 77 w 116"/>
                <a:gd name="T3" fmla="*/ 31 h 98"/>
                <a:gd name="T4" fmla="*/ 74 w 116"/>
                <a:gd name="T5" fmla="*/ 0 h 98"/>
                <a:gd name="T6" fmla="*/ 71 w 116"/>
                <a:gd name="T7" fmla="*/ 7 h 98"/>
                <a:gd name="T8" fmla="*/ 63 w 116"/>
                <a:gd name="T9" fmla="*/ 23 h 98"/>
                <a:gd name="T10" fmla="*/ 64 w 116"/>
                <a:gd name="T11" fmla="*/ 30 h 98"/>
                <a:gd name="T12" fmla="*/ 39 w 116"/>
                <a:gd name="T13" fmla="*/ 31 h 98"/>
                <a:gd name="T14" fmla="*/ 40 w 116"/>
                <a:gd name="T15" fmla="*/ 23 h 98"/>
                <a:gd name="T16" fmla="*/ 32 w 116"/>
                <a:gd name="T17" fmla="*/ 7 h 98"/>
                <a:gd name="T18" fmla="*/ 29 w 116"/>
                <a:gd name="T19" fmla="*/ 0 h 98"/>
                <a:gd name="T20" fmla="*/ 26 w 116"/>
                <a:gd name="T21" fmla="*/ 31 h 98"/>
                <a:gd name="T22" fmla="*/ 17 w 116"/>
                <a:gd name="T23" fmla="*/ 35 h 98"/>
                <a:gd name="T24" fmla="*/ 9 w 116"/>
                <a:gd name="T25" fmla="*/ 40 h 98"/>
                <a:gd name="T26" fmla="*/ 0 w 116"/>
                <a:gd name="T27" fmla="*/ 77 h 98"/>
                <a:gd name="T28" fmla="*/ 3 w 116"/>
                <a:gd name="T29" fmla="*/ 84 h 98"/>
                <a:gd name="T30" fmla="*/ 49 w 116"/>
                <a:gd name="T31" fmla="*/ 93 h 98"/>
                <a:gd name="T32" fmla="*/ 69 w 116"/>
                <a:gd name="T33" fmla="*/ 92 h 98"/>
                <a:gd name="T34" fmla="*/ 87 w 116"/>
                <a:gd name="T35" fmla="*/ 98 h 98"/>
                <a:gd name="T36" fmla="*/ 116 w 116"/>
                <a:gd name="T37" fmla="*/ 68 h 98"/>
                <a:gd name="T38" fmla="*/ 91 w 116"/>
                <a:gd name="T39" fmla="*/ 39 h 98"/>
                <a:gd name="T40" fmla="*/ 87 w 116"/>
                <a:gd name="T41" fmla="*/ 94 h 98"/>
                <a:gd name="T42" fmla="*/ 75 w 116"/>
                <a:gd name="T43" fmla="*/ 91 h 98"/>
                <a:gd name="T44" fmla="*/ 61 w 116"/>
                <a:gd name="T45" fmla="*/ 68 h 98"/>
                <a:gd name="T46" fmla="*/ 87 w 116"/>
                <a:gd name="T47" fmla="*/ 42 h 98"/>
                <a:gd name="T48" fmla="*/ 95 w 116"/>
                <a:gd name="T49" fmla="*/ 44 h 98"/>
                <a:gd name="T50" fmla="*/ 112 w 116"/>
                <a:gd name="T51" fmla="*/ 68 h 98"/>
                <a:gd name="T52" fmla="*/ 87 w 116"/>
                <a:gd name="T53" fmla="*/ 9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6" h="98">
                  <a:moveTo>
                    <a:pt x="91" y="39"/>
                  </a:moveTo>
                  <a:cubicBezTo>
                    <a:pt x="87" y="35"/>
                    <a:pt x="80" y="32"/>
                    <a:pt x="77" y="31"/>
                  </a:cubicBezTo>
                  <a:cubicBezTo>
                    <a:pt x="70" y="18"/>
                    <a:pt x="74" y="0"/>
                    <a:pt x="74" y="0"/>
                  </a:cubicBezTo>
                  <a:cubicBezTo>
                    <a:pt x="73" y="5"/>
                    <a:pt x="71" y="7"/>
                    <a:pt x="71" y="7"/>
                  </a:cubicBezTo>
                  <a:cubicBezTo>
                    <a:pt x="70" y="16"/>
                    <a:pt x="63" y="23"/>
                    <a:pt x="63" y="23"/>
                  </a:cubicBezTo>
                  <a:cubicBezTo>
                    <a:pt x="63" y="26"/>
                    <a:pt x="63" y="28"/>
                    <a:pt x="64" y="30"/>
                  </a:cubicBezTo>
                  <a:cubicBezTo>
                    <a:pt x="52" y="48"/>
                    <a:pt x="43" y="38"/>
                    <a:pt x="39" y="31"/>
                  </a:cubicBezTo>
                  <a:cubicBezTo>
                    <a:pt x="40" y="29"/>
                    <a:pt x="40" y="26"/>
                    <a:pt x="40" y="23"/>
                  </a:cubicBezTo>
                  <a:cubicBezTo>
                    <a:pt x="40" y="23"/>
                    <a:pt x="33" y="16"/>
                    <a:pt x="32" y="7"/>
                  </a:cubicBezTo>
                  <a:cubicBezTo>
                    <a:pt x="32" y="7"/>
                    <a:pt x="30" y="5"/>
                    <a:pt x="29" y="0"/>
                  </a:cubicBezTo>
                  <a:cubicBezTo>
                    <a:pt x="29" y="0"/>
                    <a:pt x="32" y="18"/>
                    <a:pt x="26" y="31"/>
                  </a:cubicBezTo>
                  <a:cubicBezTo>
                    <a:pt x="21" y="33"/>
                    <a:pt x="17" y="35"/>
                    <a:pt x="17" y="35"/>
                  </a:cubicBezTo>
                  <a:cubicBezTo>
                    <a:pt x="11" y="37"/>
                    <a:pt x="9" y="40"/>
                    <a:pt x="9" y="40"/>
                  </a:cubicBezTo>
                  <a:cubicBezTo>
                    <a:pt x="1" y="51"/>
                    <a:pt x="0" y="77"/>
                    <a:pt x="0" y="77"/>
                  </a:cubicBezTo>
                  <a:cubicBezTo>
                    <a:pt x="0" y="83"/>
                    <a:pt x="3" y="84"/>
                    <a:pt x="3" y="84"/>
                  </a:cubicBezTo>
                  <a:cubicBezTo>
                    <a:pt x="21" y="92"/>
                    <a:pt x="49" y="93"/>
                    <a:pt x="49" y="93"/>
                  </a:cubicBezTo>
                  <a:cubicBezTo>
                    <a:pt x="56" y="93"/>
                    <a:pt x="63" y="93"/>
                    <a:pt x="69" y="92"/>
                  </a:cubicBezTo>
                  <a:cubicBezTo>
                    <a:pt x="74" y="95"/>
                    <a:pt x="80" y="98"/>
                    <a:pt x="87" y="98"/>
                  </a:cubicBezTo>
                  <a:cubicBezTo>
                    <a:pt x="103" y="98"/>
                    <a:pt x="116" y="84"/>
                    <a:pt x="116" y="68"/>
                  </a:cubicBezTo>
                  <a:cubicBezTo>
                    <a:pt x="116" y="53"/>
                    <a:pt x="105" y="41"/>
                    <a:pt x="91" y="39"/>
                  </a:cubicBezTo>
                  <a:close/>
                  <a:moveTo>
                    <a:pt x="87" y="94"/>
                  </a:moveTo>
                  <a:cubicBezTo>
                    <a:pt x="83" y="94"/>
                    <a:pt x="79" y="93"/>
                    <a:pt x="75" y="91"/>
                  </a:cubicBezTo>
                  <a:cubicBezTo>
                    <a:pt x="67" y="87"/>
                    <a:pt x="61" y="78"/>
                    <a:pt x="61" y="68"/>
                  </a:cubicBezTo>
                  <a:cubicBezTo>
                    <a:pt x="61" y="54"/>
                    <a:pt x="72" y="42"/>
                    <a:pt x="87" y="42"/>
                  </a:cubicBezTo>
                  <a:cubicBezTo>
                    <a:pt x="90" y="42"/>
                    <a:pt x="93" y="43"/>
                    <a:pt x="95" y="44"/>
                  </a:cubicBezTo>
                  <a:cubicBezTo>
                    <a:pt x="105" y="47"/>
                    <a:pt x="112" y="57"/>
                    <a:pt x="112" y="68"/>
                  </a:cubicBezTo>
                  <a:cubicBezTo>
                    <a:pt x="112" y="82"/>
                    <a:pt x="101" y="94"/>
                    <a:pt x="87" y="9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12" tIns="45706" rIns="91412" bIns="45706" numCol="1" anchor="t" anchorCtr="0" compatLnSpc="1"/>
            <a:lstStyle/>
            <a:p>
              <a:endPara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</a:endParaRPr>
            </a:p>
          </p:txBody>
        </p:sp>
        <p:sp>
          <p:nvSpPr>
            <p:cNvPr id="38" name="Rectangle 10"/>
            <p:cNvSpPr>
              <a:spLocks noChangeArrowheads="1"/>
            </p:cNvSpPr>
            <p:nvPr/>
          </p:nvSpPr>
          <p:spPr bwMode="auto">
            <a:xfrm>
              <a:off x="5680076" y="6199188"/>
              <a:ext cx="131763" cy="412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12" tIns="45706" rIns="91412" bIns="45706" numCol="1" anchor="t" anchorCtr="0" compatLnSpc="1"/>
            <a:lstStyle/>
            <a:p>
              <a:endPara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</a:endParaRPr>
            </a:p>
          </p:txBody>
        </p:sp>
      </p:grpSp>
      <p:sp>
        <p:nvSpPr>
          <p:cNvPr id="35" name="文本框 8"/>
          <p:cNvSpPr txBox="1"/>
          <p:nvPr/>
        </p:nvSpPr>
        <p:spPr>
          <a:xfrm>
            <a:off x="5707528" y="2271301"/>
            <a:ext cx="2832708" cy="673100"/>
          </a:xfrm>
          <a:prstGeom prst="rect">
            <a:avLst/>
          </a:prstGeom>
          <a:noFill/>
        </p:spPr>
        <p:txBody>
          <a:bodyPr wrap="square" lIns="68559" tIns="34280" rIns="68559" bIns="3428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1050">
                <a:latin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en-US" altLang="zh-CN" sz="10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4363778" y="2987030"/>
            <a:ext cx="1266868" cy="697303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chemeClr val="tx1">
                  <a:lumMod val="65000"/>
                  <a:lumOff val="35000"/>
                </a:schemeClr>
              </a:solidFill>
              <a:cs typeface="+mn-ea"/>
            </a:endParaRPr>
          </a:p>
        </p:txBody>
      </p:sp>
      <p:grpSp>
        <p:nvGrpSpPr>
          <p:cNvPr id="45" name="组合 51"/>
          <p:cNvGrpSpPr>
            <a:grpSpLocks noChangeAspect="1"/>
          </p:cNvGrpSpPr>
          <p:nvPr/>
        </p:nvGrpSpPr>
        <p:grpSpPr>
          <a:xfrm>
            <a:off x="4821014" y="3126102"/>
            <a:ext cx="348550" cy="419157"/>
            <a:chOff x="6076951" y="5818188"/>
            <a:chExt cx="431800" cy="519113"/>
          </a:xfrm>
          <a:solidFill>
            <a:schemeClr val="bg1"/>
          </a:solidFill>
        </p:grpSpPr>
        <p:sp>
          <p:nvSpPr>
            <p:cNvPr id="51" name="Freeform 11"/>
            <p:cNvSpPr/>
            <p:nvPr/>
          </p:nvSpPr>
          <p:spPr bwMode="auto">
            <a:xfrm>
              <a:off x="6165851" y="5818188"/>
              <a:ext cx="193675" cy="142875"/>
            </a:xfrm>
            <a:custGeom>
              <a:avLst/>
              <a:gdLst>
                <a:gd name="T0" fmla="*/ 39 w 51"/>
                <a:gd name="T1" fmla="*/ 26 h 37"/>
                <a:gd name="T2" fmla="*/ 47 w 51"/>
                <a:gd name="T3" fmla="*/ 36 h 37"/>
                <a:gd name="T4" fmla="*/ 48 w 51"/>
                <a:gd name="T5" fmla="*/ 33 h 37"/>
                <a:gd name="T6" fmla="*/ 49 w 51"/>
                <a:gd name="T7" fmla="*/ 34 h 37"/>
                <a:gd name="T8" fmla="*/ 44 w 51"/>
                <a:gd name="T9" fmla="*/ 13 h 37"/>
                <a:gd name="T10" fmla="*/ 44 w 51"/>
                <a:gd name="T11" fmla="*/ 13 h 37"/>
                <a:gd name="T12" fmla="*/ 13 w 51"/>
                <a:gd name="T13" fmla="*/ 10 h 37"/>
                <a:gd name="T14" fmla="*/ 4 w 51"/>
                <a:gd name="T15" fmla="*/ 35 h 37"/>
                <a:gd name="T16" fmla="*/ 39 w 51"/>
                <a:gd name="T17" fmla="*/ 2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1" h="37">
                  <a:moveTo>
                    <a:pt x="39" y="26"/>
                  </a:moveTo>
                  <a:cubicBezTo>
                    <a:pt x="39" y="27"/>
                    <a:pt x="41" y="33"/>
                    <a:pt x="47" y="36"/>
                  </a:cubicBezTo>
                  <a:cubicBezTo>
                    <a:pt x="47" y="36"/>
                    <a:pt x="48" y="33"/>
                    <a:pt x="48" y="33"/>
                  </a:cubicBezTo>
                  <a:cubicBezTo>
                    <a:pt x="48" y="33"/>
                    <a:pt x="49" y="34"/>
                    <a:pt x="49" y="34"/>
                  </a:cubicBezTo>
                  <a:cubicBezTo>
                    <a:pt x="49" y="34"/>
                    <a:pt x="51" y="19"/>
                    <a:pt x="44" y="13"/>
                  </a:cubicBezTo>
                  <a:cubicBezTo>
                    <a:pt x="44" y="13"/>
                    <a:pt x="44" y="13"/>
                    <a:pt x="44" y="13"/>
                  </a:cubicBezTo>
                  <a:cubicBezTo>
                    <a:pt x="29" y="0"/>
                    <a:pt x="13" y="10"/>
                    <a:pt x="13" y="10"/>
                  </a:cubicBezTo>
                  <a:cubicBezTo>
                    <a:pt x="0" y="18"/>
                    <a:pt x="4" y="35"/>
                    <a:pt x="4" y="35"/>
                  </a:cubicBezTo>
                  <a:cubicBezTo>
                    <a:pt x="27" y="37"/>
                    <a:pt x="39" y="26"/>
                    <a:pt x="39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12" tIns="45706" rIns="91412" bIns="45706" numCol="1" anchor="t" anchorCtr="0" compatLnSpc="1"/>
            <a:lstStyle/>
            <a:p>
              <a:endPara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</a:endParaRPr>
            </a:p>
          </p:txBody>
        </p:sp>
        <p:sp>
          <p:nvSpPr>
            <p:cNvPr id="52" name="Freeform 12"/>
            <p:cNvSpPr>
              <a:spLocks noEditPoints="1"/>
            </p:cNvSpPr>
            <p:nvPr/>
          </p:nvSpPr>
          <p:spPr bwMode="auto">
            <a:xfrm>
              <a:off x="6076951" y="5961063"/>
              <a:ext cx="431800" cy="376238"/>
            </a:xfrm>
            <a:custGeom>
              <a:avLst/>
              <a:gdLst>
                <a:gd name="T0" fmla="*/ 91 w 115"/>
                <a:gd name="T1" fmla="*/ 39 h 98"/>
                <a:gd name="T2" fmla="*/ 76 w 115"/>
                <a:gd name="T3" fmla="*/ 31 h 98"/>
                <a:gd name="T4" fmla="*/ 73 w 115"/>
                <a:gd name="T5" fmla="*/ 0 h 98"/>
                <a:gd name="T6" fmla="*/ 71 w 115"/>
                <a:gd name="T7" fmla="*/ 7 h 98"/>
                <a:gd name="T8" fmla="*/ 62 w 115"/>
                <a:gd name="T9" fmla="*/ 23 h 98"/>
                <a:gd name="T10" fmla="*/ 63 w 115"/>
                <a:gd name="T11" fmla="*/ 30 h 98"/>
                <a:gd name="T12" fmla="*/ 38 w 115"/>
                <a:gd name="T13" fmla="*/ 31 h 98"/>
                <a:gd name="T14" fmla="*/ 39 w 115"/>
                <a:gd name="T15" fmla="*/ 23 h 98"/>
                <a:gd name="T16" fmla="*/ 31 w 115"/>
                <a:gd name="T17" fmla="*/ 7 h 98"/>
                <a:gd name="T18" fmla="*/ 28 w 115"/>
                <a:gd name="T19" fmla="*/ 0 h 98"/>
                <a:gd name="T20" fmla="*/ 25 w 115"/>
                <a:gd name="T21" fmla="*/ 31 h 98"/>
                <a:gd name="T22" fmla="*/ 16 w 115"/>
                <a:gd name="T23" fmla="*/ 35 h 98"/>
                <a:gd name="T24" fmla="*/ 8 w 115"/>
                <a:gd name="T25" fmla="*/ 40 h 98"/>
                <a:gd name="T26" fmla="*/ 0 w 115"/>
                <a:gd name="T27" fmla="*/ 77 h 98"/>
                <a:gd name="T28" fmla="*/ 2 w 115"/>
                <a:gd name="T29" fmla="*/ 84 h 98"/>
                <a:gd name="T30" fmla="*/ 48 w 115"/>
                <a:gd name="T31" fmla="*/ 93 h 98"/>
                <a:gd name="T32" fmla="*/ 68 w 115"/>
                <a:gd name="T33" fmla="*/ 92 h 98"/>
                <a:gd name="T34" fmla="*/ 86 w 115"/>
                <a:gd name="T35" fmla="*/ 98 h 98"/>
                <a:gd name="T36" fmla="*/ 115 w 115"/>
                <a:gd name="T37" fmla="*/ 68 h 98"/>
                <a:gd name="T38" fmla="*/ 91 w 115"/>
                <a:gd name="T39" fmla="*/ 39 h 98"/>
                <a:gd name="T40" fmla="*/ 86 w 115"/>
                <a:gd name="T41" fmla="*/ 94 h 98"/>
                <a:gd name="T42" fmla="*/ 75 w 115"/>
                <a:gd name="T43" fmla="*/ 91 h 98"/>
                <a:gd name="T44" fmla="*/ 60 w 115"/>
                <a:gd name="T45" fmla="*/ 68 h 98"/>
                <a:gd name="T46" fmla="*/ 86 w 115"/>
                <a:gd name="T47" fmla="*/ 42 h 98"/>
                <a:gd name="T48" fmla="*/ 95 w 115"/>
                <a:gd name="T49" fmla="*/ 44 h 98"/>
                <a:gd name="T50" fmla="*/ 111 w 115"/>
                <a:gd name="T51" fmla="*/ 68 h 98"/>
                <a:gd name="T52" fmla="*/ 86 w 115"/>
                <a:gd name="T53" fmla="*/ 9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5" h="98">
                  <a:moveTo>
                    <a:pt x="91" y="39"/>
                  </a:moveTo>
                  <a:cubicBezTo>
                    <a:pt x="86" y="35"/>
                    <a:pt x="79" y="32"/>
                    <a:pt x="76" y="31"/>
                  </a:cubicBezTo>
                  <a:cubicBezTo>
                    <a:pt x="70" y="18"/>
                    <a:pt x="73" y="0"/>
                    <a:pt x="73" y="0"/>
                  </a:cubicBezTo>
                  <a:cubicBezTo>
                    <a:pt x="72" y="5"/>
                    <a:pt x="71" y="7"/>
                    <a:pt x="71" y="7"/>
                  </a:cubicBezTo>
                  <a:cubicBezTo>
                    <a:pt x="69" y="16"/>
                    <a:pt x="62" y="23"/>
                    <a:pt x="62" y="23"/>
                  </a:cubicBezTo>
                  <a:cubicBezTo>
                    <a:pt x="62" y="26"/>
                    <a:pt x="62" y="28"/>
                    <a:pt x="63" y="30"/>
                  </a:cubicBezTo>
                  <a:cubicBezTo>
                    <a:pt x="52" y="48"/>
                    <a:pt x="42" y="38"/>
                    <a:pt x="38" y="31"/>
                  </a:cubicBezTo>
                  <a:cubicBezTo>
                    <a:pt x="39" y="29"/>
                    <a:pt x="39" y="26"/>
                    <a:pt x="39" y="23"/>
                  </a:cubicBezTo>
                  <a:cubicBezTo>
                    <a:pt x="39" y="23"/>
                    <a:pt x="32" y="16"/>
                    <a:pt x="31" y="7"/>
                  </a:cubicBezTo>
                  <a:cubicBezTo>
                    <a:pt x="31" y="7"/>
                    <a:pt x="29" y="5"/>
                    <a:pt x="28" y="0"/>
                  </a:cubicBezTo>
                  <a:cubicBezTo>
                    <a:pt x="28" y="0"/>
                    <a:pt x="32" y="18"/>
                    <a:pt x="25" y="31"/>
                  </a:cubicBezTo>
                  <a:cubicBezTo>
                    <a:pt x="21" y="33"/>
                    <a:pt x="16" y="35"/>
                    <a:pt x="16" y="35"/>
                  </a:cubicBezTo>
                  <a:cubicBezTo>
                    <a:pt x="10" y="37"/>
                    <a:pt x="8" y="40"/>
                    <a:pt x="8" y="40"/>
                  </a:cubicBezTo>
                  <a:cubicBezTo>
                    <a:pt x="0" y="51"/>
                    <a:pt x="0" y="77"/>
                    <a:pt x="0" y="77"/>
                  </a:cubicBezTo>
                  <a:cubicBezTo>
                    <a:pt x="0" y="83"/>
                    <a:pt x="2" y="84"/>
                    <a:pt x="2" y="84"/>
                  </a:cubicBezTo>
                  <a:cubicBezTo>
                    <a:pt x="20" y="92"/>
                    <a:pt x="48" y="93"/>
                    <a:pt x="48" y="93"/>
                  </a:cubicBezTo>
                  <a:cubicBezTo>
                    <a:pt x="55" y="93"/>
                    <a:pt x="62" y="93"/>
                    <a:pt x="68" y="92"/>
                  </a:cubicBezTo>
                  <a:cubicBezTo>
                    <a:pt x="73" y="95"/>
                    <a:pt x="79" y="98"/>
                    <a:pt x="86" y="98"/>
                  </a:cubicBezTo>
                  <a:cubicBezTo>
                    <a:pt x="102" y="98"/>
                    <a:pt x="115" y="84"/>
                    <a:pt x="115" y="68"/>
                  </a:cubicBezTo>
                  <a:cubicBezTo>
                    <a:pt x="115" y="53"/>
                    <a:pt x="105" y="41"/>
                    <a:pt x="91" y="39"/>
                  </a:cubicBezTo>
                  <a:close/>
                  <a:moveTo>
                    <a:pt x="86" y="94"/>
                  </a:moveTo>
                  <a:cubicBezTo>
                    <a:pt x="82" y="94"/>
                    <a:pt x="78" y="93"/>
                    <a:pt x="75" y="91"/>
                  </a:cubicBezTo>
                  <a:cubicBezTo>
                    <a:pt x="66" y="87"/>
                    <a:pt x="60" y="78"/>
                    <a:pt x="60" y="68"/>
                  </a:cubicBezTo>
                  <a:cubicBezTo>
                    <a:pt x="60" y="54"/>
                    <a:pt x="72" y="42"/>
                    <a:pt x="86" y="42"/>
                  </a:cubicBezTo>
                  <a:cubicBezTo>
                    <a:pt x="89" y="42"/>
                    <a:pt x="92" y="43"/>
                    <a:pt x="95" y="44"/>
                  </a:cubicBezTo>
                  <a:cubicBezTo>
                    <a:pt x="104" y="47"/>
                    <a:pt x="111" y="57"/>
                    <a:pt x="111" y="68"/>
                  </a:cubicBezTo>
                  <a:cubicBezTo>
                    <a:pt x="111" y="82"/>
                    <a:pt x="100" y="94"/>
                    <a:pt x="86" y="9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12" tIns="45706" rIns="91412" bIns="45706" numCol="1" anchor="t" anchorCtr="0" compatLnSpc="1"/>
            <a:lstStyle/>
            <a:p>
              <a:endPara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</a:endParaRPr>
            </a:p>
          </p:txBody>
        </p:sp>
        <p:sp>
          <p:nvSpPr>
            <p:cNvPr id="53" name="Freeform 13"/>
            <p:cNvSpPr/>
            <p:nvPr/>
          </p:nvSpPr>
          <p:spPr bwMode="auto">
            <a:xfrm>
              <a:off x="6340476" y="6156325"/>
              <a:ext cx="123825" cy="127000"/>
            </a:xfrm>
            <a:custGeom>
              <a:avLst/>
              <a:gdLst>
                <a:gd name="T0" fmla="*/ 33 w 33"/>
                <a:gd name="T1" fmla="*/ 6 h 33"/>
                <a:gd name="T2" fmla="*/ 27 w 33"/>
                <a:gd name="T3" fmla="*/ 0 h 33"/>
                <a:gd name="T4" fmla="*/ 17 w 33"/>
                <a:gd name="T5" fmla="*/ 11 h 33"/>
                <a:gd name="T6" fmla="*/ 6 w 33"/>
                <a:gd name="T7" fmla="*/ 0 h 33"/>
                <a:gd name="T8" fmla="*/ 0 w 33"/>
                <a:gd name="T9" fmla="*/ 6 h 33"/>
                <a:gd name="T10" fmla="*/ 11 w 33"/>
                <a:gd name="T11" fmla="*/ 17 h 33"/>
                <a:gd name="T12" fmla="*/ 0 w 33"/>
                <a:gd name="T13" fmla="*/ 27 h 33"/>
                <a:gd name="T14" fmla="*/ 6 w 33"/>
                <a:gd name="T15" fmla="*/ 33 h 33"/>
                <a:gd name="T16" fmla="*/ 17 w 33"/>
                <a:gd name="T17" fmla="*/ 23 h 33"/>
                <a:gd name="T18" fmla="*/ 27 w 33"/>
                <a:gd name="T19" fmla="*/ 33 h 33"/>
                <a:gd name="T20" fmla="*/ 33 w 33"/>
                <a:gd name="T21" fmla="*/ 27 h 33"/>
                <a:gd name="T22" fmla="*/ 23 w 33"/>
                <a:gd name="T23" fmla="*/ 17 h 33"/>
                <a:gd name="T24" fmla="*/ 33 w 33"/>
                <a:gd name="T25" fmla="*/ 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" h="33">
                  <a:moveTo>
                    <a:pt x="33" y="6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27" y="0"/>
                    <a:pt x="17" y="11"/>
                    <a:pt x="17" y="11"/>
                  </a:cubicBezTo>
                  <a:cubicBezTo>
                    <a:pt x="16" y="11"/>
                    <a:pt x="6" y="0"/>
                    <a:pt x="6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11" y="16"/>
                    <a:pt x="11" y="17"/>
                  </a:cubicBezTo>
                  <a:cubicBezTo>
                    <a:pt x="11" y="18"/>
                    <a:pt x="0" y="27"/>
                    <a:pt x="0" y="27"/>
                  </a:cubicBezTo>
                  <a:cubicBezTo>
                    <a:pt x="6" y="33"/>
                    <a:pt x="6" y="33"/>
                    <a:pt x="6" y="33"/>
                  </a:cubicBezTo>
                  <a:cubicBezTo>
                    <a:pt x="6" y="33"/>
                    <a:pt x="16" y="23"/>
                    <a:pt x="17" y="23"/>
                  </a:cubicBezTo>
                  <a:cubicBezTo>
                    <a:pt x="18" y="23"/>
                    <a:pt x="27" y="33"/>
                    <a:pt x="27" y="33"/>
                  </a:cubicBezTo>
                  <a:cubicBezTo>
                    <a:pt x="33" y="27"/>
                    <a:pt x="33" y="27"/>
                    <a:pt x="33" y="27"/>
                  </a:cubicBezTo>
                  <a:cubicBezTo>
                    <a:pt x="33" y="27"/>
                    <a:pt x="23" y="17"/>
                    <a:pt x="23" y="17"/>
                  </a:cubicBezTo>
                  <a:cubicBezTo>
                    <a:pt x="23" y="16"/>
                    <a:pt x="33" y="6"/>
                    <a:pt x="33" y="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12" tIns="45706" rIns="91412" bIns="45706" numCol="1" anchor="t" anchorCtr="0" compatLnSpc="1"/>
            <a:lstStyle/>
            <a:p>
              <a:endPara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</a:endParaRPr>
            </a:p>
          </p:txBody>
        </p:sp>
      </p:grpSp>
      <p:sp>
        <p:nvSpPr>
          <p:cNvPr id="50" name="文本框 8"/>
          <p:cNvSpPr txBox="1"/>
          <p:nvPr/>
        </p:nvSpPr>
        <p:spPr>
          <a:xfrm>
            <a:off x="5707528" y="3091008"/>
            <a:ext cx="2832709" cy="673100"/>
          </a:xfrm>
          <a:prstGeom prst="rect">
            <a:avLst/>
          </a:prstGeom>
          <a:noFill/>
        </p:spPr>
        <p:txBody>
          <a:bodyPr wrap="square" lIns="68559" tIns="34280" rIns="68559" bIns="3428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1050">
                <a:latin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en-US" altLang="zh-CN" sz="10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4363778" y="3806736"/>
            <a:ext cx="1266867" cy="697304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000">
              <a:solidFill>
                <a:schemeClr val="tx1">
                  <a:lumMod val="65000"/>
                  <a:lumOff val="35000"/>
                </a:schemeClr>
              </a:solidFill>
              <a:cs typeface="+mn-ea"/>
            </a:endParaRPr>
          </a:p>
        </p:txBody>
      </p:sp>
      <p:grpSp>
        <p:nvGrpSpPr>
          <p:cNvPr id="56" name="组合 58"/>
          <p:cNvGrpSpPr>
            <a:grpSpLocks noChangeAspect="1"/>
          </p:cNvGrpSpPr>
          <p:nvPr/>
        </p:nvGrpSpPr>
        <p:grpSpPr>
          <a:xfrm>
            <a:off x="4821014" y="3945810"/>
            <a:ext cx="352395" cy="419157"/>
            <a:chOff x="6788151" y="5818188"/>
            <a:chExt cx="436563" cy="519113"/>
          </a:xfrm>
          <a:solidFill>
            <a:schemeClr val="bg1"/>
          </a:solidFill>
        </p:grpSpPr>
        <p:sp>
          <p:nvSpPr>
            <p:cNvPr id="58" name="Freeform 14"/>
            <p:cNvSpPr/>
            <p:nvPr/>
          </p:nvSpPr>
          <p:spPr bwMode="auto">
            <a:xfrm>
              <a:off x="6881813" y="5818188"/>
              <a:ext cx="188913" cy="142875"/>
            </a:xfrm>
            <a:custGeom>
              <a:avLst/>
              <a:gdLst>
                <a:gd name="T0" fmla="*/ 39 w 50"/>
                <a:gd name="T1" fmla="*/ 26 h 37"/>
                <a:gd name="T2" fmla="*/ 47 w 50"/>
                <a:gd name="T3" fmla="*/ 36 h 37"/>
                <a:gd name="T4" fmla="*/ 48 w 50"/>
                <a:gd name="T5" fmla="*/ 33 h 37"/>
                <a:gd name="T6" fmla="*/ 49 w 50"/>
                <a:gd name="T7" fmla="*/ 34 h 37"/>
                <a:gd name="T8" fmla="*/ 43 w 50"/>
                <a:gd name="T9" fmla="*/ 13 h 37"/>
                <a:gd name="T10" fmla="*/ 43 w 50"/>
                <a:gd name="T11" fmla="*/ 13 h 37"/>
                <a:gd name="T12" fmla="*/ 12 w 50"/>
                <a:gd name="T13" fmla="*/ 10 h 37"/>
                <a:gd name="T14" fmla="*/ 3 w 50"/>
                <a:gd name="T15" fmla="*/ 35 h 37"/>
                <a:gd name="T16" fmla="*/ 39 w 50"/>
                <a:gd name="T17" fmla="*/ 26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0" h="37">
                  <a:moveTo>
                    <a:pt x="39" y="26"/>
                  </a:moveTo>
                  <a:cubicBezTo>
                    <a:pt x="39" y="27"/>
                    <a:pt x="41" y="33"/>
                    <a:pt x="47" y="36"/>
                  </a:cubicBezTo>
                  <a:cubicBezTo>
                    <a:pt x="47" y="36"/>
                    <a:pt x="47" y="33"/>
                    <a:pt x="48" y="33"/>
                  </a:cubicBezTo>
                  <a:cubicBezTo>
                    <a:pt x="48" y="33"/>
                    <a:pt x="49" y="34"/>
                    <a:pt x="49" y="34"/>
                  </a:cubicBezTo>
                  <a:cubicBezTo>
                    <a:pt x="49" y="34"/>
                    <a:pt x="50" y="19"/>
                    <a:pt x="43" y="13"/>
                  </a:cubicBezTo>
                  <a:cubicBezTo>
                    <a:pt x="43" y="13"/>
                    <a:pt x="43" y="13"/>
                    <a:pt x="43" y="13"/>
                  </a:cubicBezTo>
                  <a:cubicBezTo>
                    <a:pt x="29" y="0"/>
                    <a:pt x="12" y="10"/>
                    <a:pt x="12" y="10"/>
                  </a:cubicBezTo>
                  <a:cubicBezTo>
                    <a:pt x="0" y="18"/>
                    <a:pt x="3" y="35"/>
                    <a:pt x="3" y="35"/>
                  </a:cubicBezTo>
                  <a:cubicBezTo>
                    <a:pt x="26" y="37"/>
                    <a:pt x="38" y="26"/>
                    <a:pt x="39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12" tIns="45706" rIns="91412" bIns="45706" numCol="1" anchor="t" anchorCtr="0" compatLnSpc="1"/>
            <a:lstStyle/>
            <a:p>
              <a:endPara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</a:endParaRPr>
            </a:p>
          </p:txBody>
        </p:sp>
        <p:sp>
          <p:nvSpPr>
            <p:cNvPr id="59" name="Freeform 15"/>
            <p:cNvSpPr>
              <a:spLocks noEditPoints="1"/>
            </p:cNvSpPr>
            <p:nvPr/>
          </p:nvSpPr>
          <p:spPr bwMode="auto">
            <a:xfrm>
              <a:off x="6788151" y="5961063"/>
              <a:ext cx="436563" cy="376238"/>
            </a:xfrm>
            <a:custGeom>
              <a:avLst/>
              <a:gdLst>
                <a:gd name="T0" fmla="*/ 91 w 116"/>
                <a:gd name="T1" fmla="*/ 39 h 98"/>
                <a:gd name="T2" fmla="*/ 76 w 116"/>
                <a:gd name="T3" fmla="*/ 31 h 98"/>
                <a:gd name="T4" fmla="*/ 73 w 116"/>
                <a:gd name="T5" fmla="*/ 0 h 98"/>
                <a:gd name="T6" fmla="*/ 71 w 116"/>
                <a:gd name="T7" fmla="*/ 7 h 98"/>
                <a:gd name="T8" fmla="*/ 63 w 116"/>
                <a:gd name="T9" fmla="*/ 23 h 98"/>
                <a:gd name="T10" fmla="*/ 63 w 116"/>
                <a:gd name="T11" fmla="*/ 30 h 98"/>
                <a:gd name="T12" fmla="*/ 38 w 116"/>
                <a:gd name="T13" fmla="*/ 31 h 98"/>
                <a:gd name="T14" fmla="*/ 40 w 116"/>
                <a:gd name="T15" fmla="*/ 23 h 98"/>
                <a:gd name="T16" fmla="*/ 31 w 116"/>
                <a:gd name="T17" fmla="*/ 7 h 98"/>
                <a:gd name="T18" fmla="*/ 29 w 116"/>
                <a:gd name="T19" fmla="*/ 0 h 98"/>
                <a:gd name="T20" fmla="*/ 26 w 116"/>
                <a:gd name="T21" fmla="*/ 31 h 98"/>
                <a:gd name="T22" fmla="*/ 16 w 116"/>
                <a:gd name="T23" fmla="*/ 35 h 98"/>
                <a:gd name="T24" fmla="*/ 9 w 116"/>
                <a:gd name="T25" fmla="*/ 40 h 98"/>
                <a:gd name="T26" fmla="*/ 0 w 116"/>
                <a:gd name="T27" fmla="*/ 77 h 98"/>
                <a:gd name="T28" fmla="*/ 3 w 116"/>
                <a:gd name="T29" fmla="*/ 84 h 98"/>
                <a:gd name="T30" fmla="*/ 49 w 116"/>
                <a:gd name="T31" fmla="*/ 93 h 98"/>
                <a:gd name="T32" fmla="*/ 69 w 116"/>
                <a:gd name="T33" fmla="*/ 92 h 98"/>
                <a:gd name="T34" fmla="*/ 86 w 116"/>
                <a:gd name="T35" fmla="*/ 98 h 98"/>
                <a:gd name="T36" fmla="*/ 116 w 116"/>
                <a:gd name="T37" fmla="*/ 68 h 98"/>
                <a:gd name="T38" fmla="*/ 91 w 116"/>
                <a:gd name="T39" fmla="*/ 39 h 98"/>
                <a:gd name="T40" fmla="*/ 86 w 116"/>
                <a:gd name="T41" fmla="*/ 94 h 98"/>
                <a:gd name="T42" fmla="*/ 75 w 116"/>
                <a:gd name="T43" fmla="*/ 91 h 98"/>
                <a:gd name="T44" fmla="*/ 60 w 116"/>
                <a:gd name="T45" fmla="*/ 68 h 98"/>
                <a:gd name="T46" fmla="*/ 86 w 116"/>
                <a:gd name="T47" fmla="*/ 42 h 98"/>
                <a:gd name="T48" fmla="*/ 95 w 116"/>
                <a:gd name="T49" fmla="*/ 44 h 98"/>
                <a:gd name="T50" fmla="*/ 112 w 116"/>
                <a:gd name="T51" fmla="*/ 68 h 98"/>
                <a:gd name="T52" fmla="*/ 86 w 116"/>
                <a:gd name="T53" fmla="*/ 9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6" h="98">
                  <a:moveTo>
                    <a:pt x="91" y="39"/>
                  </a:moveTo>
                  <a:cubicBezTo>
                    <a:pt x="87" y="35"/>
                    <a:pt x="79" y="32"/>
                    <a:pt x="76" y="31"/>
                  </a:cubicBezTo>
                  <a:cubicBezTo>
                    <a:pt x="70" y="18"/>
                    <a:pt x="73" y="0"/>
                    <a:pt x="73" y="0"/>
                  </a:cubicBezTo>
                  <a:cubicBezTo>
                    <a:pt x="72" y="5"/>
                    <a:pt x="71" y="7"/>
                    <a:pt x="71" y="7"/>
                  </a:cubicBezTo>
                  <a:cubicBezTo>
                    <a:pt x="70" y="16"/>
                    <a:pt x="63" y="23"/>
                    <a:pt x="63" y="23"/>
                  </a:cubicBezTo>
                  <a:cubicBezTo>
                    <a:pt x="62" y="26"/>
                    <a:pt x="63" y="28"/>
                    <a:pt x="63" y="30"/>
                  </a:cubicBezTo>
                  <a:cubicBezTo>
                    <a:pt x="52" y="48"/>
                    <a:pt x="43" y="38"/>
                    <a:pt x="38" y="31"/>
                  </a:cubicBezTo>
                  <a:cubicBezTo>
                    <a:pt x="39" y="29"/>
                    <a:pt x="40" y="26"/>
                    <a:pt x="40" y="23"/>
                  </a:cubicBezTo>
                  <a:cubicBezTo>
                    <a:pt x="40" y="23"/>
                    <a:pt x="32" y="16"/>
                    <a:pt x="31" y="7"/>
                  </a:cubicBezTo>
                  <a:cubicBezTo>
                    <a:pt x="31" y="7"/>
                    <a:pt x="30" y="5"/>
                    <a:pt x="29" y="0"/>
                  </a:cubicBezTo>
                  <a:cubicBezTo>
                    <a:pt x="29" y="0"/>
                    <a:pt x="32" y="18"/>
                    <a:pt x="26" y="31"/>
                  </a:cubicBezTo>
                  <a:cubicBezTo>
                    <a:pt x="21" y="33"/>
                    <a:pt x="16" y="35"/>
                    <a:pt x="16" y="35"/>
                  </a:cubicBezTo>
                  <a:cubicBezTo>
                    <a:pt x="11" y="37"/>
                    <a:pt x="9" y="40"/>
                    <a:pt x="9" y="40"/>
                  </a:cubicBezTo>
                  <a:cubicBezTo>
                    <a:pt x="1" y="51"/>
                    <a:pt x="0" y="77"/>
                    <a:pt x="0" y="77"/>
                  </a:cubicBezTo>
                  <a:cubicBezTo>
                    <a:pt x="0" y="83"/>
                    <a:pt x="3" y="84"/>
                    <a:pt x="3" y="84"/>
                  </a:cubicBezTo>
                  <a:cubicBezTo>
                    <a:pt x="21" y="92"/>
                    <a:pt x="49" y="93"/>
                    <a:pt x="49" y="93"/>
                  </a:cubicBezTo>
                  <a:cubicBezTo>
                    <a:pt x="56" y="93"/>
                    <a:pt x="63" y="93"/>
                    <a:pt x="69" y="92"/>
                  </a:cubicBezTo>
                  <a:cubicBezTo>
                    <a:pt x="74" y="95"/>
                    <a:pt x="80" y="98"/>
                    <a:pt x="86" y="98"/>
                  </a:cubicBezTo>
                  <a:cubicBezTo>
                    <a:pt x="103" y="98"/>
                    <a:pt x="116" y="84"/>
                    <a:pt x="116" y="68"/>
                  </a:cubicBezTo>
                  <a:cubicBezTo>
                    <a:pt x="116" y="53"/>
                    <a:pt x="105" y="41"/>
                    <a:pt x="91" y="39"/>
                  </a:cubicBezTo>
                  <a:close/>
                  <a:moveTo>
                    <a:pt x="86" y="94"/>
                  </a:moveTo>
                  <a:cubicBezTo>
                    <a:pt x="82" y="94"/>
                    <a:pt x="78" y="93"/>
                    <a:pt x="75" y="91"/>
                  </a:cubicBezTo>
                  <a:cubicBezTo>
                    <a:pt x="66" y="87"/>
                    <a:pt x="60" y="78"/>
                    <a:pt x="60" y="68"/>
                  </a:cubicBezTo>
                  <a:cubicBezTo>
                    <a:pt x="60" y="54"/>
                    <a:pt x="72" y="42"/>
                    <a:pt x="86" y="42"/>
                  </a:cubicBezTo>
                  <a:cubicBezTo>
                    <a:pt x="89" y="42"/>
                    <a:pt x="92" y="43"/>
                    <a:pt x="95" y="44"/>
                  </a:cubicBezTo>
                  <a:cubicBezTo>
                    <a:pt x="105" y="47"/>
                    <a:pt x="112" y="57"/>
                    <a:pt x="112" y="68"/>
                  </a:cubicBezTo>
                  <a:cubicBezTo>
                    <a:pt x="112" y="82"/>
                    <a:pt x="100" y="94"/>
                    <a:pt x="86" y="9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12" tIns="45706" rIns="91412" bIns="45706" numCol="1" anchor="t" anchorCtr="0" compatLnSpc="1"/>
            <a:lstStyle/>
            <a:p>
              <a:endPara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</a:endParaRPr>
            </a:p>
          </p:txBody>
        </p:sp>
        <p:sp>
          <p:nvSpPr>
            <p:cNvPr id="60" name="Freeform 16"/>
            <p:cNvSpPr/>
            <p:nvPr/>
          </p:nvSpPr>
          <p:spPr bwMode="auto">
            <a:xfrm>
              <a:off x="7040563" y="6172200"/>
              <a:ext cx="150813" cy="111125"/>
            </a:xfrm>
            <a:custGeom>
              <a:avLst/>
              <a:gdLst>
                <a:gd name="T0" fmla="*/ 39 w 40"/>
                <a:gd name="T1" fmla="*/ 4 h 29"/>
                <a:gd name="T2" fmla="*/ 36 w 40"/>
                <a:gd name="T3" fmla="*/ 1 h 29"/>
                <a:gd name="T4" fmla="*/ 34 w 40"/>
                <a:gd name="T5" fmla="*/ 1 h 29"/>
                <a:gd name="T6" fmla="*/ 16 w 40"/>
                <a:gd name="T7" fmla="*/ 19 h 29"/>
                <a:gd name="T8" fmla="*/ 6 w 40"/>
                <a:gd name="T9" fmla="*/ 10 h 29"/>
                <a:gd name="T10" fmla="*/ 4 w 40"/>
                <a:gd name="T11" fmla="*/ 10 h 29"/>
                <a:gd name="T12" fmla="*/ 1 w 40"/>
                <a:gd name="T13" fmla="*/ 13 h 29"/>
                <a:gd name="T14" fmla="*/ 1 w 40"/>
                <a:gd name="T15" fmla="*/ 15 h 29"/>
                <a:gd name="T16" fmla="*/ 14 w 40"/>
                <a:gd name="T17" fmla="*/ 29 h 29"/>
                <a:gd name="T18" fmla="*/ 17 w 40"/>
                <a:gd name="T19" fmla="*/ 29 h 29"/>
                <a:gd name="T20" fmla="*/ 39 w 40"/>
                <a:gd name="T21" fmla="*/ 6 h 29"/>
                <a:gd name="T22" fmla="*/ 39 w 40"/>
                <a:gd name="T23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" h="29">
                  <a:moveTo>
                    <a:pt x="39" y="4"/>
                  </a:moveTo>
                  <a:cubicBezTo>
                    <a:pt x="36" y="1"/>
                    <a:pt x="36" y="1"/>
                    <a:pt x="36" y="1"/>
                  </a:cubicBezTo>
                  <a:cubicBezTo>
                    <a:pt x="35" y="0"/>
                    <a:pt x="34" y="0"/>
                    <a:pt x="34" y="1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6" y="10"/>
                    <a:pt x="6" y="10"/>
                    <a:pt x="6" y="10"/>
                  </a:cubicBezTo>
                  <a:cubicBezTo>
                    <a:pt x="6" y="9"/>
                    <a:pt x="5" y="9"/>
                    <a:pt x="4" y="10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3"/>
                    <a:pt x="0" y="14"/>
                    <a:pt x="1" y="15"/>
                  </a:cubicBezTo>
                  <a:cubicBezTo>
                    <a:pt x="14" y="29"/>
                    <a:pt x="14" y="29"/>
                    <a:pt x="14" y="29"/>
                  </a:cubicBezTo>
                  <a:cubicBezTo>
                    <a:pt x="15" y="29"/>
                    <a:pt x="16" y="29"/>
                    <a:pt x="17" y="29"/>
                  </a:cubicBezTo>
                  <a:cubicBezTo>
                    <a:pt x="39" y="6"/>
                    <a:pt x="39" y="6"/>
                    <a:pt x="39" y="6"/>
                  </a:cubicBezTo>
                  <a:cubicBezTo>
                    <a:pt x="40" y="6"/>
                    <a:pt x="40" y="5"/>
                    <a:pt x="39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12" tIns="45706" rIns="91412" bIns="45706" numCol="1" anchor="t" anchorCtr="0" compatLnSpc="1"/>
            <a:lstStyle/>
            <a:p>
              <a:endParaRPr lang="zh-CN" altLang="en-US" sz="2000">
                <a:solidFill>
                  <a:schemeClr val="tx1">
                    <a:lumMod val="65000"/>
                    <a:lumOff val="35000"/>
                  </a:schemeClr>
                </a:solidFill>
                <a:cs typeface="+mn-ea"/>
              </a:endParaRPr>
            </a:p>
          </p:txBody>
        </p:sp>
      </p:grpSp>
      <p:sp>
        <p:nvSpPr>
          <p:cNvPr id="57" name="文本框 8"/>
          <p:cNvSpPr txBox="1"/>
          <p:nvPr/>
        </p:nvSpPr>
        <p:spPr>
          <a:xfrm>
            <a:off x="5707528" y="3910716"/>
            <a:ext cx="2830137" cy="673100"/>
          </a:xfrm>
          <a:prstGeom prst="rect">
            <a:avLst/>
          </a:prstGeom>
          <a:noFill/>
        </p:spPr>
        <p:txBody>
          <a:bodyPr wrap="square" lIns="68559" tIns="34280" rIns="68559" bIns="34280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1050">
                <a:latin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en-US" altLang="zh-CN" sz="10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41711" y="152821"/>
            <a:ext cx="1877822" cy="3986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990" spc="213" dirty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</a:rPr>
              <a:t>一、研究综述</a:t>
            </a:r>
            <a:endParaRPr lang="zh-CN" altLang="en-US" sz="1990" spc="213" dirty="0">
              <a:solidFill>
                <a:schemeClr val="accent1"/>
              </a:solidFill>
              <a:latin typeface="迷你简菱心" panose="02010609000101010101" pitchFamily="49" charset="-122"/>
              <a:ea typeface="迷你简菱心" panose="0201060900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392762" y="428739"/>
            <a:ext cx="1751239" cy="1347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6" tIns="34289" rIns="68576" bIns="34289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25"/>
          </a:p>
        </p:txBody>
      </p:sp>
      <p:cxnSp>
        <p:nvCxnSpPr>
          <p:cNvPr id="10" name="直接连接符 9"/>
          <p:cNvCxnSpPr/>
          <p:nvPr/>
        </p:nvCxnSpPr>
        <p:spPr>
          <a:xfrm>
            <a:off x="0" y="563442"/>
            <a:ext cx="9144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燕尾形 4"/>
          <p:cNvSpPr/>
          <p:nvPr/>
        </p:nvSpPr>
        <p:spPr>
          <a:xfrm rot="5400000">
            <a:off x="5346974" y="2733812"/>
            <a:ext cx="251257" cy="287943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tx1"/>
              </a:solidFill>
              <a:latin typeface="+mn-ea"/>
            </a:endParaRPr>
          </a:p>
        </p:txBody>
      </p:sp>
      <p:sp>
        <p:nvSpPr>
          <p:cNvPr id="6" name="燕尾形 5"/>
          <p:cNvSpPr/>
          <p:nvPr/>
        </p:nvSpPr>
        <p:spPr>
          <a:xfrm>
            <a:off x="4356022" y="1707683"/>
            <a:ext cx="251179" cy="288032"/>
          </a:xfrm>
          <a:prstGeom prst="chevron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tx1"/>
              </a:solidFill>
              <a:latin typeface="+mn-ea"/>
            </a:endParaRPr>
          </a:p>
        </p:txBody>
      </p:sp>
      <p:sp>
        <p:nvSpPr>
          <p:cNvPr id="8" name="燕尾形 7"/>
          <p:cNvSpPr/>
          <p:nvPr/>
        </p:nvSpPr>
        <p:spPr>
          <a:xfrm rot="16200000">
            <a:off x="3401727" y="2787432"/>
            <a:ext cx="251257" cy="287943"/>
          </a:xfrm>
          <a:prstGeom prst="chevr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1" name="燕尾形 10"/>
          <p:cNvSpPr/>
          <p:nvPr/>
        </p:nvSpPr>
        <p:spPr>
          <a:xfrm rot="10800000">
            <a:off x="4392786" y="3759882"/>
            <a:ext cx="251179" cy="288032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2987460" y="1311639"/>
            <a:ext cx="1079787" cy="1080120"/>
            <a:chOff x="3059001" y="1005605"/>
            <a:chExt cx="1080120" cy="1080120"/>
          </a:xfrm>
        </p:grpSpPr>
        <p:sp>
          <p:nvSpPr>
            <p:cNvPr id="13" name="矩形 12"/>
            <p:cNvSpPr/>
            <p:nvPr/>
          </p:nvSpPr>
          <p:spPr>
            <a:xfrm>
              <a:off x="3059001" y="1005605"/>
              <a:ext cx="1080120" cy="10801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3167013" y="1253277"/>
              <a:ext cx="792919" cy="4615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/>
              <a:r>
                <a:rPr lang="zh-CN" altLang="en-US" sz="1200" dirty="0">
                  <a:solidFill>
                    <a:schemeClr val="bg1"/>
                  </a:solidFill>
                  <a:latin typeface="+mn-ea"/>
                </a:rPr>
                <a:t>添加文</a:t>
              </a:r>
              <a:endParaRPr lang="en-US" altLang="zh-CN" sz="1200" dirty="0">
                <a:solidFill>
                  <a:schemeClr val="bg1"/>
                </a:solidFill>
                <a:latin typeface="+mn-ea"/>
              </a:endParaRPr>
            </a:p>
            <a:p>
              <a:pPr lvl="0" algn="ctr"/>
              <a:r>
                <a:rPr lang="zh-CN" altLang="en-US" sz="1200" dirty="0">
                  <a:solidFill>
                    <a:schemeClr val="bg1"/>
                  </a:solidFill>
                  <a:latin typeface="+mn-ea"/>
                </a:rPr>
                <a:t>本标题</a:t>
              </a:r>
              <a:endParaRPr lang="zh-CN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4932707" y="1311639"/>
            <a:ext cx="1079787" cy="1080120"/>
            <a:chOff x="5004849" y="1005605"/>
            <a:chExt cx="1080120" cy="1080120"/>
          </a:xfrm>
          <a:solidFill>
            <a:schemeClr val="accent2"/>
          </a:solidFill>
        </p:grpSpPr>
        <p:sp>
          <p:nvSpPr>
            <p:cNvPr id="16" name="矩形 15"/>
            <p:cNvSpPr/>
            <p:nvPr/>
          </p:nvSpPr>
          <p:spPr>
            <a:xfrm>
              <a:off x="5004849" y="1005605"/>
              <a:ext cx="1080120" cy="10801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5130863" y="1261954"/>
              <a:ext cx="809289" cy="46152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lvl="0" algn="ctr"/>
              <a:r>
                <a:rPr lang="zh-CN" altLang="en-US" sz="1200" dirty="0">
                  <a:solidFill>
                    <a:schemeClr val="bg1"/>
                  </a:solidFill>
                  <a:latin typeface="+mn-ea"/>
                </a:rPr>
                <a:t>添加文</a:t>
              </a:r>
              <a:endParaRPr lang="en-US" altLang="zh-CN" sz="1200" dirty="0">
                <a:solidFill>
                  <a:schemeClr val="bg1"/>
                </a:solidFill>
                <a:latin typeface="+mn-ea"/>
              </a:endParaRPr>
            </a:p>
            <a:p>
              <a:pPr lvl="0" algn="ctr"/>
              <a:r>
                <a:rPr lang="zh-CN" altLang="en-US" sz="1200" dirty="0">
                  <a:solidFill>
                    <a:schemeClr val="bg1"/>
                  </a:solidFill>
                  <a:latin typeface="+mn-ea"/>
                </a:rPr>
                <a:t>本标题</a:t>
              </a:r>
              <a:endParaRPr lang="zh-CN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2987460" y="3363838"/>
            <a:ext cx="1079787" cy="1080120"/>
            <a:chOff x="3059001" y="3057804"/>
            <a:chExt cx="1080120" cy="1080120"/>
          </a:xfrm>
          <a:solidFill>
            <a:schemeClr val="accent4"/>
          </a:solidFill>
        </p:grpSpPr>
        <p:sp>
          <p:nvSpPr>
            <p:cNvPr id="19" name="矩形 18"/>
            <p:cNvSpPr/>
            <p:nvPr/>
          </p:nvSpPr>
          <p:spPr>
            <a:xfrm>
              <a:off x="3059001" y="3057804"/>
              <a:ext cx="1080120" cy="10801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3203017" y="3305476"/>
              <a:ext cx="756915" cy="461523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lvl="0" algn="ctr"/>
              <a:r>
                <a:rPr lang="zh-CN" altLang="en-US" sz="1200" dirty="0">
                  <a:solidFill>
                    <a:schemeClr val="bg1"/>
                  </a:solidFill>
                  <a:latin typeface="+mn-ea"/>
                </a:rPr>
                <a:t>添加文本标题</a:t>
              </a:r>
              <a:endParaRPr lang="zh-CN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4932707" y="3363838"/>
            <a:ext cx="1079787" cy="1080120"/>
            <a:chOff x="5004849" y="3057804"/>
            <a:chExt cx="1080120" cy="1080120"/>
          </a:xfrm>
          <a:solidFill>
            <a:schemeClr val="accent3"/>
          </a:solidFill>
        </p:grpSpPr>
        <p:sp>
          <p:nvSpPr>
            <p:cNvPr id="22" name="矩形 21"/>
            <p:cNvSpPr/>
            <p:nvPr/>
          </p:nvSpPr>
          <p:spPr>
            <a:xfrm>
              <a:off x="5004849" y="3057804"/>
              <a:ext cx="1080120" cy="10801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60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5166824" y="3314344"/>
              <a:ext cx="792089" cy="4603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lvl="0" algn="ctr"/>
              <a:r>
                <a:rPr lang="zh-CN" altLang="en-US" sz="1200" dirty="0">
                  <a:solidFill>
                    <a:schemeClr val="bg1"/>
                  </a:solidFill>
                  <a:latin typeface="+mn-ea"/>
                </a:rPr>
                <a:t>添加文本标题</a:t>
              </a:r>
              <a:endParaRPr lang="zh-CN" altLang="en-US" sz="1200" dirty="0">
                <a:solidFill>
                  <a:schemeClr val="bg1"/>
                </a:solidFill>
                <a:latin typeface="+mn-ea"/>
              </a:endParaRPr>
            </a:p>
          </p:txBody>
        </p:sp>
      </p:grpSp>
      <p:sp>
        <p:nvSpPr>
          <p:cNvPr id="24" name="文本框 7"/>
          <p:cNvSpPr txBox="1">
            <a:spLocks noChangeArrowheads="1"/>
          </p:cNvSpPr>
          <p:nvPr/>
        </p:nvSpPr>
        <p:spPr bwMode="auto">
          <a:xfrm>
            <a:off x="6315360" y="1449157"/>
            <a:ext cx="2231559" cy="822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1pPr>
            <a:lvl2pPr>
              <a:defRPr sz="28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2pPr>
            <a:lvl3pPr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3pPr>
            <a:lvl4pPr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4pPr>
            <a:lvl5pPr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9pPr>
          </a:lstStyle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rPr>
              <a:t>单击添加标题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</a:endParaRPr>
          </a:p>
          <a:p>
            <a:pPr lvl="0" algn="r">
              <a:lnSpc>
                <a:spcPct val="150000"/>
              </a:lnSpc>
              <a:spcBef>
                <a:spcPts val="300"/>
              </a:spcBef>
              <a:buClrTx/>
              <a:buSzTx/>
              <a:buFontTx/>
            </a:pPr>
            <a:r>
              <a:rPr lang="zh-CN" altLang="en-US" sz="900">
                <a:latin typeface="+mn-ea"/>
                <a:ea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zh-CN" altLang="en-US" sz="900">
              <a:latin typeface="+mn-ea"/>
              <a:ea typeface="+mn-ea"/>
            </a:endParaRPr>
          </a:p>
        </p:txBody>
      </p:sp>
      <p:sp>
        <p:nvSpPr>
          <p:cNvPr id="25" name="文本框 7"/>
          <p:cNvSpPr txBox="1">
            <a:spLocks noChangeArrowheads="1"/>
          </p:cNvSpPr>
          <p:nvPr/>
        </p:nvSpPr>
        <p:spPr bwMode="auto">
          <a:xfrm>
            <a:off x="467544" y="1471210"/>
            <a:ext cx="2231559" cy="800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1pPr>
            <a:lvl2pPr>
              <a:defRPr sz="28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2pPr>
            <a:lvl3pPr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3pPr>
            <a:lvl4pPr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4pPr>
            <a:lvl5pPr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9pPr>
          </a:lstStyle>
          <a:p>
            <a:pPr lvl="0"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rPr>
              <a:t>单击添加标题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</a:endParaRPr>
          </a:p>
          <a:p>
            <a:pPr algn="r">
              <a:lnSpc>
                <a:spcPct val="150000"/>
              </a:lnSpc>
              <a:spcBef>
                <a:spcPts val="300"/>
              </a:spcBef>
            </a:pPr>
            <a:r>
              <a:rPr lang="zh-CN" altLang="en-US" sz="900">
                <a:latin typeface="+mn-ea"/>
                <a:ea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zh-CN" altLang="en-US" sz="900">
              <a:latin typeface="+mn-ea"/>
              <a:ea typeface="+mn-ea"/>
              <a:sym typeface="微软雅黑" panose="020B0503020204020204" pitchFamily="34" charset="-122"/>
            </a:endParaRPr>
          </a:p>
          <a:p>
            <a:pPr algn="r">
              <a:lnSpc>
                <a:spcPct val="150000"/>
              </a:lnSpc>
              <a:spcBef>
                <a:spcPts val="300"/>
              </a:spcBef>
            </a:pPr>
            <a:endParaRPr lang="zh-CN" altLang="en-US" sz="9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26" name="文本框 7"/>
          <p:cNvSpPr txBox="1">
            <a:spLocks noChangeArrowheads="1"/>
          </p:cNvSpPr>
          <p:nvPr/>
        </p:nvSpPr>
        <p:spPr bwMode="auto">
          <a:xfrm>
            <a:off x="6315360" y="3501356"/>
            <a:ext cx="2231559" cy="822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1pPr>
            <a:lvl2pPr>
              <a:defRPr sz="28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2pPr>
            <a:lvl3pPr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3pPr>
            <a:lvl4pPr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4pPr>
            <a:lvl5pPr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9pPr>
          </a:lstStyle>
          <a:p>
            <a:pPr lvl="0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rPr>
              <a:t>单击添加标题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</a:endParaRPr>
          </a:p>
          <a:p>
            <a:pPr algn="ctr"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900">
                <a:latin typeface="+mn-ea"/>
                <a:ea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zh-CN" altLang="en-US" sz="9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27" name="文本框 7"/>
          <p:cNvSpPr txBox="1">
            <a:spLocks noChangeArrowheads="1"/>
          </p:cNvSpPr>
          <p:nvPr/>
        </p:nvSpPr>
        <p:spPr bwMode="auto">
          <a:xfrm>
            <a:off x="467544" y="3512382"/>
            <a:ext cx="2231559" cy="800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32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1pPr>
            <a:lvl2pPr>
              <a:defRPr sz="28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2pPr>
            <a:lvl3pPr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3pPr>
            <a:lvl4pPr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4pPr>
            <a:lvl5pPr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5pPr>
            <a:lvl6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6pPr>
            <a:lvl7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7pPr>
            <a:lvl8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8pPr>
            <a:lvl9pPr eaLnBrk="0" fontAlgn="base" hangingPunct="0"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9pPr>
          </a:lstStyle>
          <a:p>
            <a:pPr lvl="0"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rPr>
              <a:t>单击添加标题</a:t>
            </a:r>
            <a:endParaRPr lang="zh-CN" altLang="en-US" sz="12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</a:endParaRPr>
          </a:p>
          <a:p>
            <a:pPr algn="ctr"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900">
                <a:latin typeface="+mn-ea"/>
                <a:ea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zh-CN" altLang="en-US" sz="9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1" grpId="0" animBg="1"/>
      <p:bldP spid="24" grpId="0"/>
      <p:bldP spid="25" grpId="0"/>
      <p:bldP spid="26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41711" y="152821"/>
            <a:ext cx="2442207" cy="3986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990" spc="213" dirty="0">
                <a:solidFill>
                  <a:schemeClr val="accent1"/>
                </a:solidFill>
                <a:latin typeface="迷你简菱心" panose="02010609000101010101" pitchFamily="49" charset="-122"/>
                <a:ea typeface="迷你简菱心" panose="02010609000101010101" pitchFamily="49" charset="-122"/>
              </a:rPr>
              <a:t>一、基础理论分析</a:t>
            </a:r>
            <a:endParaRPr lang="zh-CN" altLang="en-US" sz="1990" spc="213" dirty="0">
              <a:solidFill>
                <a:schemeClr val="accent1"/>
              </a:solidFill>
              <a:latin typeface="迷你简菱心" panose="02010609000101010101" pitchFamily="49" charset="-122"/>
              <a:ea typeface="迷你简菱心" panose="02010609000101010101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392762" y="428739"/>
            <a:ext cx="1751239" cy="13470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76" tIns="34289" rIns="68576" bIns="34289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1425"/>
          </a:p>
        </p:txBody>
      </p:sp>
      <p:cxnSp>
        <p:nvCxnSpPr>
          <p:cNvPr id="10" name="直接连接符 9"/>
          <p:cNvCxnSpPr/>
          <p:nvPr/>
        </p:nvCxnSpPr>
        <p:spPr>
          <a:xfrm>
            <a:off x="0" y="563442"/>
            <a:ext cx="91440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右箭头 4"/>
          <p:cNvSpPr/>
          <p:nvPr/>
        </p:nvSpPr>
        <p:spPr>
          <a:xfrm rot="16200000">
            <a:off x="-403613" y="2692196"/>
            <a:ext cx="2584380" cy="183248"/>
          </a:xfrm>
          <a:prstGeom prst="rightArrow">
            <a:avLst>
              <a:gd name="adj1" fmla="val 28473"/>
              <a:gd name="adj2" fmla="val 87207"/>
            </a:avLst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6" name="右箭头 5"/>
          <p:cNvSpPr/>
          <p:nvPr/>
        </p:nvSpPr>
        <p:spPr>
          <a:xfrm>
            <a:off x="874290" y="3957056"/>
            <a:ext cx="4860000" cy="183248"/>
          </a:xfrm>
          <a:prstGeom prst="rightArrow">
            <a:avLst>
              <a:gd name="adj1" fmla="val 28473"/>
              <a:gd name="adj2" fmla="val 87207"/>
            </a:avLst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43839" y="3563878"/>
            <a:ext cx="449225" cy="451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889823" y="3182086"/>
            <a:ext cx="449225" cy="833457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635807" y="2965518"/>
            <a:ext cx="449225" cy="105002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381791" y="2869268"/>
            <a:ext cx="449225" cy="1146277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127775" y="2580507"/>
            <a:ext cx="449225" cy="143503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873757" y="2291751"/>
            <a:ext cx="449225" cy="1723793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6" name="右箭头 15"/>
          <p:cNvSpPr/>
          <p:nvPr/>
        </p:nvSpPr>
        <p:spPr>
          <a:xfrm rot="20490444">
            <a:off x="1043108" y="2300912"/>
            <a:ext cx="4414300" cy="354971"/>
          </a:xfrm>
          <a:prstGeom prst="rightArrow">
            <a:avLst>
              <a:gd name="adj1" fmla="val 52347"/>
              <a:gd name="adj2" fmla="val 115372"/>
            </a:avLst>
          </a:prstGeom>
          <a:solidFill>
            <a:schemeClr val="accent2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15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130777" y="4185997"/>
            <a:ext cx="4291559" cy="248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15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</a:rPr>
              <a:t>方案一        方案二         方案三          方案四         方案五          方案六</a:t>
            </a:r>
            <a:endParaRPr lang="zh-CN" altLang="en-US" sz="1015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11006" y="2086976"/>
            <a:ext cx="340542" cy="87139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>
            <a:defPPr>
              <a:defRPr lang="zh-CN"/>
            </a:defPPr>
            <a:lvl1pPr>
              <a:defRPr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sz="1015" dirty="0">
                <a:solidFill>
                  <a:schemeClr val="tx1">
                    <a:lumMod val="65000"/>
                    <a:lumOff val="35000"/>
                  </a:schemeClr>
                </a:solidFill>
                <a:ea typeface="+mn-ea"/>
                <a:cs typeface="+mn-ea"/>
              </a:rPr>
              <a:t>点击输入文字</a:t>
            </a:r>
            <a:endParaRPr lang="zh-CN" altLang="en-US" sz="1015" dirty="0">
              <a:solidFill>
                <a:schemeClr val="tx1">
                  <a:lumMod val="65000"/>
                  <a:lumOff val="35000"/>
                </a:schemeClr>
              </a:solidFill>
              <a:ea typeface="+mn-ea"/>
              <a:cs typeface="+mn-ea"/>
            </a:endParaRPr>
          </a:p>
        </p:txBody>
      </p:sp>
      <p:sp>
        <p:nvSpPr>
          <p:cNvPr id="19" name="矩形 85"/>
          <p:cNvSpPr>
            <a:spLocks noChangeArrowheads="1"/>
          </p:cNvSpPr>
          <p:nvPr/>
        </p:nvSpPr>
        <p:spPr bwMode="auto">
          <a:xfrm>
            <a:off x="5940152" y="2335291"/>
            <a:ext cx="1557104" cy="41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6406" tIns="43202" rIns="86406" bIns="43202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zh-CN" altLang="en-US" sz="21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微软雅黑" panose="020B0503020204020204" pitchFamily="34" charset="-122"/>
              </a:rPr>
              <a:t>添加</a:t>
            </a:r>
            <a:r>
              <a:rPr lang="zh-CN" altLang="en-US" sz="2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微软雅黑" panose="020B0503020204020204" pitchFamily="34" charset="-122"/>
              </a:rPr>
              <a:t>标题</a:t>
            </a:r>
            <a:endParaRPr lang="zh-CN" altLang="en-US" sz="210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ea typeface="+mn-ea"/>
              <a:cs typeface="+mn-ea"/>
              <a:sym typeface="微软雅黑" panose="020B0503020204020204" pitchFamily="34" charset="-122"/>
            </a:endParaRPr>
          </a:p>
        </p:txBody>
      </p:sp>
      <p:sp>
        <p:nvSpPr>
          <p:cNvPr id="20" name="文本框 13"/>
          <p:cNvSpPr txBox="1"/>
          <p:nvPr/>
        </p:nvSpPr>
        <p:spPr>
          <a:xfrm>
            <a:off x="5902705" y="2745705"/>
            <a:ext cx="2769582" cy="673100"/>
          </a:xfrm>
          <a:prstGeom prst="rect">
            <a:avLst/>
          </a:prstGeom>
          <a:noFill/>
        </p:spPr>
        <p:txBody>
          <a:bodyPr wrap="square" lIns="68576" tIns="34287" rIns="68576" bIns="34287" rtlCol="0">
            <a:spAutoFit/>
          </a:bodyPr>
          <a:lstStyle/>
          <a:p>
            <a:pPr algn="ctr" eaLnBrk="1" hangingPunct="1">
              <a:lnSpc>
                <a:spcPct val="125000"/>
              </a:lnSpc>
              <a:buFont typeface="Arial" panose="020B0604020202020204" pitchFamily="34" charset="0"/>
              <a:buNone/>
            </a:pPr>
            <a:r>
              <a:rPr lang="zh-CN" altLang="en-US" sz="1050">
                <a:latin typeface="+mn-ea"/>
                <a:sym typeface="微软雅黑" panose="020B0503020204020204" pitchFamily="34" charset="-122"/>
              </a:rPr>
              <a:t>单击此处输入你的正文，文字是您思想的提炼，为了最终演示发布的良好效果，请尽量言简意赅的阐述观点。</a:t>
            </a:r>
            <a:endParaRPr lang="zh-CN" altLang="en-US" sz="10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  <a:cs typeface="+mn-ea"/>
              <a:sym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ISPRING_PRESENTATION_TITLE" val="PowerPoint 演示文稿"/>
  <p:tag name="MH_CONTENTSID" val="1283"/>
  <p:tag name="MH_SECTIONID" val="1284,1285,"/>
  <p:tag name="COMMONDATA" val="eyJoZGlkIjoiOWE1ZGYwMzFhYjA3NDAxOGRmNmVhZjliYjg4MjJiYTYifQ==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主题​​">
  <a:themeElements>
    <a:clrScheme name="自定义 3245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74162"/>
      </a:accent1>
      <a:accent2>
        <a:srgbClr val="274162"/>
      </a:accent2>
      <a:accent3>
        <a:srgbClr val="274162"/>
      </a:accent3>
      <a:accent4>
        <a:srgbClr val="274162"/>
      </a:accent4>
      <a:accent5>
        <a:srgbClr val="274162"/>
      </a:accent5>
      <a:accent6>
        <a:srgbClr val="274162"/>
      </a:accent6>
      <a:hlink>
        <a:srgbClr val="274162"/>
      </a:hlink>
      <a:folHlink>
        <a:srgbClr val="274162"/>
      </a:folHlink>
    </a:clrScheme>
    <a:fontScheme name="Temp">
      <a:majorFont>
        <a:latin typeface="方正苏新诗柳楷简体"/>
        <a:ea typeface="方正清刻本悦宋简体"/>
        <a:cs typeface=""/>
      </a:majorFont>
      <a:minorFont>
        <a:latin typeface="方正苏新诗柳楷简体"/>
        <a:ea typeface="方正清刻本悦宋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>
          <a:blip xmlns:r="http://schemas.openxmlformats.org/officeDocument/2006/relationships" r:embed="rId1"/>
          <a:stretch>
            <a:fillRect/>
          </a:stretch>
        </a:blipFill>
        <a:ln>
          <a:noFill/>
        </a:ln>
      </a:spPr>
      <a:bodyPr rtlCol="0" anchor="ctr"/>
      <a:lstStyle>
        <a:defPPr algn="ctr" defTabSz="914400">
          <a:defRPr sz="1800">
            <a:cs typeface="+mn-ea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7952</Words>
  <Application>WPS 演示</Application>
  <PresentationFormat>全屏显示(16:9)</PresentationFormat>
  <Paragraphs>522</Paragraphs>
  <Slides>28</Slides>
  <Notes>28</Notes>
  <HiddenSlides>0</HiddenSlides>
  <MMClips>1</MMClips>
  <ScaleCrop>false</ScaleCrop>
  <HeadingPairs>
    <vt:vector size="6" baseType="variant">
      <vt:variant>
        <vt:lpstr>已用的字体</vt:lpstr>
      </vt:variant>
      <vt:variant>
        <vt:i4>28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57" baseType="lpstr">
      <vt:lpstr>Arial</vt:lpstr>
      <vt:lpstr>宋体</vt:lpstr>
      <vt:lpstr>Wingdings</vt:lpstr>
      <vt:lpstr>迷你简菱心</vt:lpstr>
      <vt:lpstr>方正明尚简体</vt:lpstr>
      <vt:lpstr>Adobe Myungjo Std M</vt:lpstr>
      <vt:lpstr>Calibri</vt:lpstr>
      <vt:lpstr>方正清刻本悦宋简体</vt:lpstr>
      <vt:lpstr>Agency FB</vt:lpstr>
      <vt:lpstr>微软雅黑</vt:lpstr>
      <vt:lpstr>Gill Sans</vt:lpstr>
      <vt:lpstr>黑体</vt:lpstr>
      <vt:lpstr>Arial Narrow</vt:lpstr>
      <vt:lpstr>方正苏新诗柳楷简体</vt:lpstr>
      <vt:lpstr>MS UI Gothic</vt:lpstr>
      <vt:lpstr>Arial Unicode MS</vt:lpstr>
      <vt:lpstr>Impact</vt:lpstr>
      <vt:lpstr>Lato Light</vt:lpstr>
      <vt:lpstr>华文宋体</vt:lpstr>
      <vt:lpstr>Gill Sans</vt:lpstr>
      <vt:lpstr>Roboto Bold</vt:lpstr>
      <vt:lpstr>方正美黑简体</vt:lpstr>
      <vt:lpstr>Source Sans Pro</vt:lpstr>
      <vt:lpstr>Open Sans</vt:lpstr>
      <vt:lpstr>冬青黑体简体中文 W3</vt:lpstr>
      <vt:lpstr>Century Gothic</vt:lpstr>
      <vt:lpstr>Trebuchet MS</vt:lpstr>
      <vt:lpstr>Segoe Print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小土豆设计</dc:creator>
  <cp:lastModifiedBy>夏风</cp:lastModifiedBy>
  <cp:revision>14916</cp:revision>
  <dcterms:created xsi:type="dcterms:W3CDTF">2016-03-09T04:37:00Z</dcterms:created>
  <dcterms:modified xsi:type="dcterms:W3CDTF">2025-09-05T04:08:51Z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AD1EC44754AF49039E12BBB1E0A6B1EB_11</vt:lpwstr>
  </property>
  <property fmtid="{D5CDD505-2E9C-101B-9397-08002B2CF9AE}" pid="3" name="KSOProductBuildVer">
    <vt:lpwstr>2052-12.1.0.22529</vt:lpwstr>
  </property>
  <property fmtid="{D5CDD505-2E9C-101B-9397-08002B2CF9AE}" pid="4" name="KSOTemplateUUID">
    <vt:lpwstr>v1.0_mb_LFN8S+/HMNwMN1x7FJSpxw==</vt:lpwstr>
  </property>
</Properties>
</file>